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516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394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1116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5221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1694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8429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4252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3484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43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343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047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217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694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32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8907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845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148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6B0-2C69-43E3-94DE-62BFBEB21618}" type="datetimeFigureOut">
              <a:rPr lang="it-IT" smtClean="0"/>
              <a:pPr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9DD1-86AC-4B30-B340-F068F7FEEA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6353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4511" y="2475039"/>
            <a:ext cx="7391734" cy="3713430"/>
          </a:xfrm>
        </p:spPr>
        <p:txBody>
          <a:bodyPr>
            <a:normAutofit/>
          </a:bodyPr>
          <a:lstStyle/>
          <a:p>
            <a:pPr marL="0" indent="0"/>
            <a:r>
              <a:rPr lang="it-IT" sz="2800" dirty="0" smtClean="0"/>
              <a:t>Il progresso tecnologico è un fenomeno che oramai ha raggiunto una velocità di sviluppo smisurata. </a:t>
            </a:r>
            <a:endParaRPr lang="it-IT" sz="2800" dirty="0" smtClean="0"/>
          </a:p>
          <a:p>
            <a:pPr marL="0" indent="0"/>
            <a:endParaRPr lang="it-IT" sz="2800" dirty="0" smtClean="0"/>
          </a:p>
          <a:p>
            <a:pPr marL="0" indent="0"/>
            <a:r>
              <a:rPr lang="it-IT" sz="2800" dirty="0" smtClean="0"/>
              <a:t>I robot sono nati per svolgere attività dannose, ripetitive e ad alta precisione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772556" y="615770"/>
            <a:ext cx="102955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L'innovazione tecnologica </a:t>
            </a:r>
            <a:r>
              <a:rPr lang="it-IT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è</a:t>
            </a:r>
          </a:p>
          <a:p>
            <a:pPr algn="ctr"/>
            <a:r>
              <a:rPr lang="it-IT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it-IT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un'opportunità o un pericolo per il lavoro?</a:t>
            </a:r>
          </a:p>
        </p:txBody>
      </p:sp>
      <p:pic>
        <p:nvPicPr>
          <p:cNvPr id="1026" name="Picture 2" descr="C:\Users\Gigi\Desktop\PowerRangers\can-stock-photo_csp20300650.jpg"/>
          <p:cNvPicPr>
            <a:picLocks noChangeAspect="1" noChangeArrowheads="1"/>
          </p:cNvPicPr>
          <p:nvPr/>
        </p:nvPicPr>
        <p:blipFill>
          <a:blip r:embed="rId2" cstate="print"/>
          <a:srcRect l="2" t="229"/>
          <a:stretch>
            <a:fillRect/>
          </a:stretch>
        </p:blipFill>
        <p:spPr bwMode="auto">
          <a:xfrm>
            <a:off x="7986839" y="2540899"/>
            <a:ext cx="3536882" cy="3231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12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999743" y="908577"/>
            <a:ext cx="531204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400" dirty="0" smtClean="0"/>
              <a:t>In molti paesi del mondo, specie in quelli in cui l'industria automobilistica è molto avanzata, i robot sono la principale forza lavoro.</a:t>
            </a:r>
            <a:endParaRPr lang="it-IT" sz="2200" dirty="0">
              <a:solidFill>
                <a:prstClr val="white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5656333" y="3592863"/>
            <a:ext cx="5391078" cy="2198337"/>
          </a:xfrm>
        </p:spPr>
        <p:txBody>
          <a:bodyPr/>
          <a:lstStyle/>
          <a:p>
            <a:r>
              <a:rPr lang="it-IT" dirty="0" smtClean="0"/>
              <a:t>Gli addetti si occupano per lo più della supervisione e della qualità.</a:t>
            </a:r>
            <a:endParaRPr lang="it-IT" dirty="0"/>
          </a:p>
        </p:txBody>
      </p:sp>
      <p:pic>
        <p:nvPicPr>
          <p:cNvPr id="2050" name="Picture 2" descr="C:\Users\Gigi\Desktop\PowerRangers\robot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090" y="3579867"/>
            <a:ext cx="4146972" cy="2951838"/>
          </a:xfrm>
          <a:prstGeom prst="rect">
            <a:avLst/>
          </a:prstGeom>
          <a:noFill/>
        </p:spPr>
      </p:pic>
      <p:pic>
        <p:nvPicPr>
          <p:cNvPr id="2051" name="Picture 3" descr="C:\Users\Gigi\Desktop\PowerRangers\robot_industri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3703" y="579255"/>
            <a:ext cx="4670589" cy="2673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93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28399" y="4132298"/>
            <a:ext cx="5933648" cy="1815348"/>
          </a:xfrm>
        </p:spPr>
        <p:txBody>
          <a:bodyPr>
            <a:normAutofit/>
          </a:bodyPr>
          <a:lstStyle/>
          <a:p>
            <a:pPr marL="0" indent="0"/>
            <a:r>
              <a:rPr lang="it-IT" dirty="0" smtClean="0"/>
              <a:t>Molti paesi, tra cui l'Italia, guardano i sintomi e non alla malattia: non si riesce ad adattarsi alla velocità delle innovazioni tecnologiche</a:t>
            </a:r>
            <a:endParaRPr lang="it-IT" dirty="0" smtClean="0"/>
          </a:p>
        </p:txBody>
      </p:sp>
      <p:pic>
        <p:nvPicPr>
          <p:cNvPr id="3074" name="Picture 2" descr="C:\Users\Gigi\Desktop\PowerRangers\disoccupa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0" y="3379913"/>
            <a:ext cx="4172681" cy="2350806"/>
          </a:xfrm>
          <a:prstGeom prst="rect">
            <a:avLst/>
          </a:prstGeom>
          <a:noFill/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959419" y="716110"/>
            <a:ext cx="8595928" cy="311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cui si potrebbe pensare che lo sviluppo tecnologico sia destinato a dover creare una marea di disoccupati nel prossimo futuro.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parte è così, ma non perché che le macchine ci "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rubano il lavoro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ma bensì per il fatto che i paesi non si stanno adattando ai nuovi scenari tecnologici.</a:t>
            </a:r>
          </a:p>
        </p:txBody>
      </p:sp>
    </p:spTree>
    <p:extLst>
      <p:ext uri="{BB962C8B-B14F-4D97-AF65-F5344CB8AC3E}">
        <p14:creationId xmlns:p14="http://schemas.microsoft.com/office/powerpoint/2010/main" xmlns="" val="2860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674" y="567003"/>
            <a:ext cx="9905998" cy="147857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C’è una soluzione?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9674" y="2150987"/>
            <a:ext cx="8355842" cy="4018209"/>
          </a:xfrm>
        </p:spPr>
        <p:txBody>
          <a:bodyPr>
            <a:normAutofit/>
          </a:bodyPr>
          <a:lstStyle/>
          <a:p>
            <a:r>
              <a:rPr lang="it-IT" dirty="0" smtClean="0"/>
              <a:t>E' necessario creare </a:t>
            </a:r>
            <a:r>
              <a:rPr lang="it-IT" dirty="0" smtClean="0">
                <a:solidFill>
                  <a:srgbClr val="FFFF00"/>
                </a:solidFill>
              </a:rPr>
              <a:t>nuove figure </a:t>
            </a:r>
            <a:r>
              <a:rPr lang="it-IT" dirty="0" smtClean="0"/>
              <a:t>di lavoro</a:t>
            </a:r>
            <a:r>
              <a:rPr lang="it-IT" i="1" dirty="0" smtClean="0"/>
              <a:t>, </a:t>
            </a:r>
            <a:r>
              <a:rPr lang="it-IT" i="1" dirty="0" smtClean="0">
                <a:solidFill>
                  <a:srgbClr val="FFFF00"/>
                </a:solidFill>
              </a:rPr>
              <a:t>altamente specializzate</a:t>
            </a:r>
            <a:r>
              <a:rPr lang="it-IT" i="1" dirty="0" smtClean="0"/>
              <a:t>, che possano sostituire quel</a:t>
            </a:r>
            <a:r>
              <a:rPr lang="it-IT" dirty="0" smtClean="0"/>
              <a:t>le vecchie, le quali saranno rimpiazzate dalle macchine. 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Se </a:t>
            </a:r>
            <a:r>
              <a:rPr lang="it-IT" dirty="0" smtClean="0"/>
              <a:t>gli stati non investiranno sul </a:t>
            </a:r>
            <a:r>
              <a:rPr lang="it-IT" dirty="0" smtClean="0">
                <a:solidFill>
                  <a:srgbClr val="FFFF00"/>
                </a:solidFill>
              </a:rPr>
              <a:t>capitale umano</a:t>
            </a:r>
            <a:r>
              <a:rPr lang="it-IT" dirty="0" smtClean="0"/>
              <a:t>, formando e creando talenti, ci si ritroverà con </a:t>
            </a:r>
            <a:r>
              <a:rPr lang="it-IT" dirty="0" smtClean="0">
                <a:solidFill>
                  <a:srgbClr val="FFFF00"/>
                </a:solidFill>
              </a:rPr>
              <a:t>gran numero di disoccupati che guarderanno lavorare i robot</a:t>
            </a:r>
            <a:r>
              <a:rPr lang="it-IT" dirty="0" smtClean="0"/>
              <a:t>!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6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448</TotalTime>
  <Words>218</Words>
  <Application>Microsoft Office PowerPoint</Application>
  <PresentationFormat>Personalizzato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Circuito</vt:lpstr>
      <vt:lpstr>Diapositiva 1</vt:lpstr>
      <vt:lpstr>Diapositiva 2</vt:lpstr>
      <vt:lpstr>Diapositiva 3</vt:lpstr>
      <vt:lpstr>C’è una soluzione?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Gigi</cp:lastModifiedBy>
  <cp:revision>42</cp:revision>
  <dcterms:created xsi:type="dcterms:W3CDTF">2016-03-24T18:43:56Z</dcterms:created>
  <dcterms:modified xsi:type="dcterms:W3CDTF">2016-03-26T10:10:32Z</dcterms:modified>
</cp:coreProperties>
</file>