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mondo</a:t>
            </a:r>
            <a:r>
              <a:rPr lang="en-US" dirty="0" smtClean="0"/>
              <a:t> </a:t>
            </a:r>
            <a:r>
              <a:rPr lang="en-US" dirty="0" err="1" smtClean="0"/>
              <a:t>utopico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Meccanizzazione e robotica sono opportunità per creare un ciclo produttivo efficiente, a patto che l'uomo cambi mentalità e anteponga alla propria natura istintiva e distruttrice il bene comune e lo sfruttamento al massimo delle risorse (limitate) presenti sul nostro </a:t>
            </a:r>
            <a:r>
              <a:rPr lang="it-IT" sz="2800" dirty="0" smtClean="0"/>
              <a:t>Pianeta.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310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Società</a:t>
            </a:r>
            <a:r>
              <a:rPr lang="en-US" dirty="0" smtClean="0"/>
              <a:t> open-source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Dobbiamo abbandonare idee come i brevetti e il copyright per passare nell'arco di 20 anni a una società open source in cui </a:t>
            </a:r>
            <a:r>
              <a:rPr lang="it-IT" sz="2800" b="1" dirty="0"/>
              <a:t>l'accesso a ciò che ci serve per vivere è gratuito, libero e disponibile a tutti</a:t>
            </a:r>
            <a:r>
              <a:rPr lang="it-IT" sz="2800" dirty="0"/>
              <a:t>, non perché c'è un sistema centralizzato comunista, ma perché ognuno di noi, oppure ogni comunità, ha  accesso alle risorse che servono per una vita dignitosa.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124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Siamo</a:t>
            </a:r>
            <a:r>
              <a:rPr lang="en-US" dirty="0" smtClean="0"/>
              <a:t> </a:t>
            </a:r>
            <a:r>
              <a:rPr lang="en-US" dirty="0" err="1" smtClean="0"/>
              <a:t>davvero</a:t>
            </a:r>
            <a:r>
              <a:rPr lang="en-US" dirty="0" smtClean="0"/>
              <a:t> </a:t>
            </a:r>
            <a:r>
              <a:rPr lang="en-US" dirty="0" err="1" smtClean="0"/>
              <a:t>pronti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I Governi </a:t>
            </a:r>
            <a:r>
              <a:rPr lang="it-IT" b="1" dirty="0"/>
              <a:t>e i potenti del mondo altro non conoscono che numeri sul </a:t>
            </a:r>
            <a:r>
              <a:rPr lang="it-IT" b="1" dirty="0" smtClean="0"/>
              <a:t>PIL</a:t>
            </a:r>
            <a:r>
              <a:rPr lang="it-IT" dirty="0" smtClean="0"/>
              <a:t> </a:t>
            </a:r>
            <a:r>
              <a:rPr lang="it-IT" dirty="0"/>
              <a:t>e non danno davvero il via a una transizione verso un nuovo </a:t>
            </a:r>
            <a:r>
              <a:rPr lang="it-IT" dirty="0" smtClean="0"/>
              <a:t>modo.</a:t>
            </a:r>
            <a:endParaRPr lang="en-US" dirty="0"/>
          </a:p>
        </p:txBody>
      </p:sp>
      <p:pic>
        <p:nvPicPr>
          <p:cNvPr id="5" name="Picture 4" descr="bce44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62" y="3225395"/>
            <a:ext cx="4945863" cy="296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7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popolo</a:t>
            </a:r>
            <a:r>
              <a:rPr lang="en-US" dirty="0" smtClean="0"/>
              <a:t>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Siamo</a:t>
            </a:r>
            <a:r>
              <a:rPr lang="en-US" dirty="0" smtClean="0"/>
              <a:t> </a:t>
            </a:r>
            <a:r>
              <a:rPr lang="en-US" dirty="0" err="1" smtClean="0"/>
              <a:t>sicuri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affidarci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macchine</a:t>
            </a:r>
            <a:r>
              <a:rPr lang="en-US" dirty="0" smtClean="0"/>
              <a:t> </a:t>
            </a:r>
            <a:r>
              <a:rPr lang="en-US" dirty="0" err="1" smtClean="0"/>
              <a:t>porti</a:t>
            </a:r>
            <a:r>
              <a:rPr lang="en-US" dirty="0" smtClean="0"/>
              <a:t> </a:t>
            </a:r>
            <a:r>
              <a:rPr lang="en-US" dirty="0" err="1" smtClean="0"/>
              <a:t>davvero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crescita</a:t>
            </a:r>
            <a:r>
              <a:rPr lang="en-US" dirty="0" smtClean="0"/>
              <a:t>  dal </a:t>
            </a:r>
            <a:r>
              <a:rPr lang="en-US" dirty="0" err="1" smtClean="0"/>
              <a:t>punto</a:t>
            </a:r>
            <a:r>
              <a:rPr lang="en-US" dirty="0" smtClean="0"/>
              <a:t> di vista </a:t>
            </a:r>
            <a:r>
              <a:rPr lang="en-US" dirty="0" err="1" smtClean="0"/>
              <a:t>culturale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sociale</a:t>
            </a:r>
            <a:r>
              <a:rPr lang="en-US" dirty="0" smtClean="0"/>
              <a:t> ?</a:t>
            </a:r>
          </a:p>
          <a:p>
            <a:endParaRPr lang="en-US" dirty="0"/>
          </a:p>
        </p:txBody>
      </p:sp>
      <p:pic>
        <p:nvPicPr>
          <p:cNvPr id="4" name="Picture 3" descr="preciomaquina-1024x64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6" y="3049544"/>
            <a:ext cx="3759526" cy="2894057"/>
          </a:xfrm>
          <a:prstGeom prst="rect">
            <a:avLst/>
          </a:prstGeom>
        </p:spPr>
      </p:pic>
      <p:pic>
        <p:nvPicPr>
          <p:cNvPr id="5" name="Picture 4" descr="face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118" y="3049544"/>
            <a:ext cx="3344925" cy="334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06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60</TotalTime>
  <Words>164</Words>
  <Application>Microsoft Macintosh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Breeze</vt:lpstr>
      <vt:lpstr>Un mondo utopico ?</vt:lpstr>
      <vt:lpstr>Società open-source</vt:lpstr>
      <vt:lpstr>Siamo davvero pronti ?</vt:lpstr>
      <vt:lpstr>E il popolo 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mondo utopico ?</dc:title>
  <dc:creator>m</dc:creator>
  <cp:lastModifiedBy>m</cp:lastModifiedBy>
  <cp:revision>6</cp:revision>
  <dcterms:created xsi:type="dcterms:W3CDTF">2016-03-24T09:20:15Z</dcterms:created>
  <dcterms:modified xsi:type="dcterms:W3CDTF">2016-03-24T10:20:53Z</dcterms:modified>
</cp:coreProperties>
</file>