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3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91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5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4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68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5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2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9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8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5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6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2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3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2D0E56-D532-4781-8FF5-1878706512F4}" type="datetimeFigureOut">
              <a:rPr lang="zh-TW" altLang="en-US" smtClean="0"/>
              <a:t>2016/5/19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85DC0A-DF9C-45D1-A88E-3B17B47305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0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839685" y="379321"/>
            <a:ext cx="9755187" cy="27665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產業實習成果發表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矽品精密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1089850" y="3246858"/>
            <a:ext cx="9755187" cy="1678177"/>
          </a:xfrm>
        </p:spPr>
        <p:txBody>
          <a:bodyPr/>
          <a:lstStyle/>
          <a:p>
            <a:r>
              <a:rPr lang="zh-TW" altLang="en-US" dirty="0" smtClean="0"/>
              <a:t>黃智彥   資訊四乙</a:t>
            </a:r>
            <a:endParaRPr lang="en-US" altLang="zh-TW" dirty="0" smtClean="0"/>
          </a:p>
          <a:p>
            <a:r>
              <a:rPr lang="zh-TW" altLang="en-US" dirty="0" smtClean="0"/>
              <a:t>產業導師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洪維志 老師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9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1102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公司簡介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5800" y="1957590"/>
            <a:ext cx="10394707" cy="34169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封裝製造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、加工、買賣及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7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31307" r="9288" b="29408"/>
          <a:stretch/>
        </p:blipFill>
        <p:spPr>
          <a:xfrm>
            <a:off x="4546241" y="3485783"/>
            <a:ext cx="6407643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834" y="363828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工作環境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96" y="1399883"/>
            <a:ext cx="8567557" cy="4038467"/>
          </a:xfrm>
        </p:spPr>
      </p:pic>
    </p:spTree>
    <p:extLst>
      <p:ext uri="{BB962C8B-B14F-4D97-AF65-F5344CB8AC3E}">
        <p14:creationId xmlns:p14="http://schemas.microsoft.com/office/powerpoint/2010/main" val="34427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625" y="415344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工作內容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3625" y="1934607"/>
            <a:ext cx="10394707" cy="33111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產生報表網頁程式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使用的技術與環境</a:t>
            </a:r>
            <a:endParaRPr lang="en-US" altLang="zh-TW" sz="2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2015,Navicat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ASP.NET,javascript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:C#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:MYSQL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399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公司福</a:t>
            </a:r>
            <a:r>
              <a:rPr lang="zh-TW" altLang="en-US" dirty="0"/>
              <a:t>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78</TotalTime>
  <Words>55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Impact</vt:lpstr>
      <vt:lpstr>Wingdings</vt:lpstr>
      <vt:lpstr>主要賽事</vt:lpstr>
      <vt:lpstr>產業實習成果發表 矽品精密</vt:lpstr>
      <vt:lpstr>公司簡介</vt:lpstr>
      <vt:lpstr>工作環境</vt:lpstr>
      <vt:lpstr>工作內容</vt:lpstr>
      <vt:lpstr>公司福利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BrunoHuang</dc:creator>
  <cp:lastModifiedBy>BrunoHuang</cp:lastModifiedBy>
  <cp:revision>8</cp:revision>
  <dcterms:created xsi:type="dcterms:W3CDTF">2016-05-18T16:51:45Z</dcterms:created>
  <dcterms:modified xsi:type="dcterms:W3CDTF">2016-05-18T18:10:42Z</dcterms:modified>
</cp:coreProperties>
</file>