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804" r:id="rId1"/>
  </p:sldMasterIdLst>
  <p:notesMasterIdLst>
    <p:notesMasterId r:id="rId33"/>
  </p:notesMasterIdLst>
  <p:handoutMasterIdLst>
    <p:handoutMasterId r:id="rId34"/>
  </p:handoutMasterIdLst>
  <p:sldIdLst>
    <p:sldId id="256" r:id="rId2"/>
    <p:sldId id="329" r:id="rId3"/>
    <p:sldId id="330" r:id="rId4"/>
    <p:sldId id="287" r:id="rId5"/>
    <p:sldId id="332" r:id="rId6"/>
    <p:sldId id="331" r:id="rId7"/>
    <p:sldId id="288" r:id="rId8"/>
    <p:sldId id="289" r:id="rId9"/>
    <p:sldId id="290" r:id="rId10"/>
    <p:sldId id="292" r:id="rId11"/>
    <p:sldId id="293" r:id="rId12"/>
    <p:sldId id="295" r:id="rId13"/>
    <p:sldId id="333" r:id="rId14"/>
    <p:sldId id="296" r:id="rId15"/>
    <p:sldId id="298" r:id="rId16"/>
    <p:sldId id="322" r:id="rId17"/>
    <p:sldId id="315" r:id="rId18"/>
    <p:sldId id="316" r:id="rId19"/>
    <p:sldId id="334" r:id="rId20"/>
    <p:sldId id="317" r:id="rId21"/>
    <p:sldId id="318" r:id="rId22"/>
    <p:sldId id="319" r:id="rId23"/>
    <p:sldId id="320" r:id="rId24"/>
    <p:sldId id="321" r:id="rId25"/>
    <p:sldId id="299" r:id="rId26"/>
    <p:sldId id="323" r:id="rId27"/>
    <p:sldId id="324" r:id="rId28"/>
    <p:sldId id="325" r:id="rId29"/>
    <p:sldId id="326" r:id="rId30"/>
    <p:sldId id="327" r:id="rId31"/>
    <p:sldId id="328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718" autoAdjust="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92FDE-D78F-46E7-BC05-09E0656A9C4D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4D9FD-DD90-4113-BE46-129F4F1720F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7755E-F2F7-479E-9D01-A5CFCF241784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F8F2B-FF90-4579-B310-F610F8EFC90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0E0D-5EBC-45C6-8218-0E602AA91883}" type="datetime1">
              <a:rPr lang="ru-RU" smtClean="0"/>
              <a:pPr/>
              <a:t>09.06.2017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8507244-6DC5-4BC5-A53C-2DB5F5A9F44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88B3-A8E4-403E-A92E-241AD408F8EC}" type="datetime1">
              <a:rPr lang="ru-RU" smtClean="0"/>
              <a:pPr/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7244-6DC5-4BC5-A53C-2DB5F5A9F4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FE13-C3EF-4F11-93B6-F866D8DF2909}" type="datetime1">
              <a:rPr lang="ru-RU" smtClean="0"/>
              <a:pPr/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7244-6DC5-4BC5-A53C-2DB5F5A9F4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470E-F91C-4937-A81F-BFE72AE9C123}" type="datetime1">
              <a:rPr lang="ru-RU" smtClean="0"/>
              <a:pPr/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7244-6DC5-4BC5-A53C-2DB5F5A9F44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2DD2-B44A-4A41-9AF9-C80750D9E8F2}" type="datetime1">
              <a:rPr lang="ru-RU" smtClean="0"/>
              <a:pPr/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8507244-6DC5-4BC5-A53C-2DB5F5A9F4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32C2-2D23-4E60-BF4C-807C5485A238}" type="datetime1">
              <a:rPr lang="ru-RU" smtClean="0"/>
              <a:pPr/>
              <a:t>09.06.2017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7244-6DC5-4BC5-A53C-2DB5F5A9F44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F300-BE25-46DF-8B60-9D2016C9CAFD}" type="datetime1">
              <a:rPr lang="ru-RU" smtClean="0"/>
              <a:pPr/>
              <a:t>09.06.2017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7244-6DC5-4BC5-A53C-2DB5F5A9F44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D73D-0FC8-4A07-9CBF-A3B26FF93637}" type="datetime1">
              <a:rPr lang="ru-RU" smtClean="0"/>
              <a:pPr/>
              <a:t>09.06.2017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7244-6DC5-4BC5-A53C-2DB5F5A9F4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7D11-07D7-494F-9550-E5F6BB7D9C52}" type="datetime1">
              <a:rPr lang="ru-RU" smtClean="0"/>
              <a:pPr/>
              <a:t>09.06.2017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7244-6DC5-4BC5-A53C-2DB5F5A9F4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FF0C-A99D-4CB8-B3DB-556ADFFB0E3A}" type="datetime1">
              <a:rPr lang="ru-RU" smtClean="0"/>
              <a:pPr/>
              <a:t>09.06.2017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7244-6DC5-4BC5-A53C-2DB5F5A9F44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117C-230C-477F-88BA-6570C0AAC88A}" type="datetime1">
              <a:rPr lang="ru-RU" smtClean="0"/>
              <a:pPr/>
              <a:t>09.06.2017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8507244-6DC5-4BC5-A53C-2DB5F5A9F44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6B8A7E9-5E61-4738-B160-A5442F96EF4C}" type="datetime1">
              <a:rPr lang="ru-RU" smtClean="0"/>
              <a:pPr/>
              <a:t>09.06.2017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8507244-6DC5-4BC5-A53C-2DB5F5A9F44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Модуль 1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1785926"/>
            <a:ext cx="8229600" cy="928695"/>
          </a:xfrm>
        </p:spPr>
        <p:txBody>
          <a:bodyPr>
            <a:noAutofit/>
          </a:bodyPr>
          <a:lstStyle/>
          <a:p>
            <a:r>
              <a:rPr lang="ru-RU" sz="2800" dirty="0" smtClean="0"/>
              <a:t>Введение в </a:t>
            </a:r>
            <a:r>
              <a:rPr lang="en-US" sz="2800" dirty="0" smtClean="0"/>
              <a:t>JavaScript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714356"/>
            <a:ext cx="817042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71472" y="1857364"/>
            <a:ext cx="1714512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571480"/>
            <a:ext cx="8071566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76672"/>
            <a:ext cx="7750497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500042"/>
            <a:ext cx="8012526" cy="5305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76672"/>
            <a:ext cx="8364869" cy="4729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1" y="500042"/>
            <a:ext cx="8034553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428604"/>
            <a:ext cx="2533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214422"/>
            <a:ext cx="7334301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428604"/>
            <a:ext cx="2533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000107"/>
            <a:ext cx="7572428" cy="4671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0648"/>
            <a:ext cx="7713058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500042"/>
            <a:ext cx="7572428" cy="5474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0927" y="260648"/>
            <a:ext cx="3389915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JS </a:t>
            </a:r>
            <a:r>
              <a:rPr lang="ru-RU" sz="2800" b="1" dirty="0" smtClean="0"/>
              <a:t>в </a:t>
            </a:r>
            <a:r>
              <a:rPr lang="uk-UA" sz="2800" b="1" dirty="0" smtClean="0"/>
              <a:t>“</a:t>
            </a:r>
            <a:r>
              <a:rPr lang="ru-RU" sz="2800" b="1" dirty="0" smtClean="0"/>
              <a:t>двух” словах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50334" y="2996952"/>
            <a:ext cx="65804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LISP/</a:t>
            </a:r>
            <a:r>
              <a:rPr lang="ru-RU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Scheme</a:t>
            </a:r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(почти) </a:t>
            </a:r>
            <a:r>
              <a:rPr lang="ru-RU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C-синтаксисом (почти)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нестрогая типизация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прототипно-ориентированный</a:t>
            </a:r>
            <a:endParaRPr lang="ru-RU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endParaRPr lang="ru-RU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сценарный (</a:t>
            </a:r>
            <a:r>
              <a:rPr lang="ru-RU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scripting</a:t>
            </a:r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чаще всего используется в браузерах</a:t>
            </a:r>
            <a:endParaRPr lang="ru-RU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73186" y="908720"/>
            <a:ext cx="43869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«Самый неправильно понятый язык программирования в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мире стал самым популярным в мире языком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программирования» </a:t>
            </a:r>
          </a:p>
          <a:p>
            <a:r>
              <a:rPr lang="ru-RU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Дуглас </a:t>
            </a:r>
            <a:r>
              <a:rPr lang="ru-RU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Крокфорд</a:t>
            </a:r>
            <a:endParaRPr lang="ru-R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85729"/>
            <a:ext cx="6160198" cy="609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71480"/>
            <a:ext cx="7710839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571479"/>
            <a:ext cx="7500990" cy="5361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500042"/>
            <a:ext cx="8013253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642918"/>
            <a:ext cx="7666562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500041"/>
            <a:ext cx="7358114" cy="563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714356"/>
            <a:ext cx="7955514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642918"/>
            <a:ext cx="7256910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71480"/>
            <a:ext cx="8262809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785794"/>
            <a:ext cx="7546914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3548" y="357166"/>
            <a:ext cx="3512388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/>
              <a:t>Немного истории</a:t>
            </a:r>
            <a:endParaRPr lang="ru-RU" sz="2800" b="1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 l="23428" r="16701" b="20780"/>
          <a:stretch>
            <a:fillRect/>
          </a:stretch>
        </p:blipFill>
        <p:spPr bwMode="auto">
          <a:xfrm>
            <a:off x="583865" y="1268761"/>
            <a:ext cx="3256977" cy="437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849740" y="5715841"/>
            <a:ext cx="28581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Брендан</a:t>
            </a:r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Айк</a:t>
            </a:r>
            <a:endParaRPr lang="ru-RU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главный инженер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Mozilla Corporation</a:t>
            </a:r>
            <a:endParaRPr lang="ru-RU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8916" name="Picture 4" descr="http://www.mk.ru/upload/entities/2015/05/28/articles/detailPicture/b0/30/c7/818343149_43471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9656" y="2132857"/>
            <a:ext cx="4392105" cy="3564261"/>
          </a:xfrm>
          <a:prstGeom prst="rect">
            <a:avLst/>
          </a:prstGeom>
          <a:noFill/>
        </p:spPr>
      </p:pic>
      <p:sp>
        <p:nvSpPr>
          <p:cNvPr id="7" name="Прямоугольная выноска 6"/>
          <p:cNvSpPr/>
          <p:nvPr/>
        </p:nvSpPr>
        <p:spPr>
          <a:xfrm>
            <a:off x="4572000" y="4221088"/>
            <a:ext cx="1861130" cy="936104"/>
          </a:xfrm>
          <a:prstGeom prst="wedgeRectCallout">
            <a:avLst>
              <a:gd name="adj1" fmla="val 54979"/>
              <a:gd name="adj2" fmla="val -7493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b="1" dirty="0" smtClean="0"/>
              <a:t>10 дней, Карл!?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642918"/>
            <a:ext cx="856004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500042"/>
            <a:ext cx="723309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548680"/>
            <a:ext cx="809625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550" y="709613"/>
            <a:ext cx="7962900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76672"/>
            <a:ext cx="857250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857232"/>
            <a:ext cx="8311112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428604"/>
            <a:ext cx="594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3801304"/>
            <a:ext cx="7000924" cy="247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428604"/>
            <a:ext cx="8001056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643182"/>
            <a:ext cx="7500990" cy="3762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42917"/>
            <a:ext cx="8001056" cy="5316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1212</TotalTime>
  <Words>68</Words>
  <Application>Microsoft Office PowerPoint</Application>
  <PresentationFormat>Экран (4:3)</PresentationFormat>
  <Paragraphs>19</Paragraphs>
  <Slides>31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Справедливость</vt:lpstr>
      <vt:lpstr>Введение в JavaScript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eugene</cp:lastModifiedBy>
  <cp:revision>143</cp:revision>
  <dcterms:created xsi:type="dcterms:W3CDTF">2011-02-10T20:25:51Z</dcterms:created>
  <dcterms:modified xsi:type="dcterms:W3CDTF">2017-06-09T14:47:41Z</dcterms:modified>
</cp:coreProperties>
</file>