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8e455a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8e455a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af3b5dd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af3b5dd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f3b5dd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f3b5dd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f3b5dd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f3b5dd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f3b5dd9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f3b5dd9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f3b5dd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af3b5dd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f3b5dd9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f3b5dd9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8e455a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8e455a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8e455a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8e455a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s://github.com/yan38000" TargetMode="External"/><Relationship Id="rId6" Type="http://schemas.openxmlformats.org/officeDocument/2006/relationships/hyperlink" Target="https://github.com/gitWilhel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2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fr.wikipedia.org/wiki/Minification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hyperlink" Target="https://fr.wikipedia.org/wiki/Concat%C3%A9nation" TargetMode="External"/><Relationship Id="rId6" Type="http://schemas.openxmlformats.org/officeDocument/2006/relationships/hyperlink" Target="https://fr.wikipedia.org/wiki/Test_unitaire" TargetMode="External"/><Relationship Id="rId7" Type="http://schemas.openxmlformats.org/officeDocument/2006/relationships/hyperlink" Target="https://fr.wikipedia.org/wiki/Optimisation" TargetMode="External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>
                <a:solidFill>
                  <a:srgbClr val="4264FB"/>
                </a:solidFill>
              </a:rPr>
              <a:t>Chargeon</a:t>
            </a:r>
            <a:endParaRPr sz="5300">
              <a:solidFill>
                <a:srgbClr val="4264FB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0" y="4595075"/>
            <a:ext cx="377800" cy="3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70375" y="4591525"/>
            <a:ext cx="70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4A86E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@Yan38000</a:t>
            </a:r>
            <a:r>
              <a:rPr b="1" lang="fr" sz="1300">
                <a:solidFill>
                  <a:srgbClr val="4A86E8"/>
                </a:solidFill>
              </a:rPr>
              <a:t>	   </a:t>
            </a:r>
            <a:r>
              <a:rPr b="1" lang="fr" sz="1300">
                <a:solidFill>
                  <a:srgbClr val="4A86E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@gitWilhelm</a:t>
            </a:r>
            <a:endParaRPr b="1" sz="13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304350" y="18975"/>
            <a:ext cx="253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solidFill>
                  <a:schemeClr val="dk1"/>
                </a:solidFill>
              </a:rPr>
              <a:t>Tech stack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200" y="885350"/>
            <a:ext cx="769150" cy="7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38" y="2240650"/>
            <a:ext cx="1195775" cy="11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451" y="1238349"/>
            <a:ext cx="1561177" cy="171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2351" y="2209790"/>
            <a:ext cx="769150" cy="76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0650" y="152568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4625" y="2754478"/>
            <a:ext cx="780725" cy="7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0">
            <a:alphaModFix/>
          </a:blip>
          <a:srcRect b="0" l="11015" r="14458" t="0"/>
          <a:stretch/>
        </p:blipFill>
        <p:spPr>
          <a:xfrm>
            <a:off x="5235175" y="2294225"/>
            <a:ext cx="1185607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11">
            <a:alphaModFix/>
          </a:blip>
          <a:srcRect b="19" l="0" r="0" t="29"/>
          <a:stretch/>
        </p:blipFill>
        <p:spPr>
          <a:xfrm>
            <a:off x="2205050" y="3039875"/>
            <a:ext cx="1968594" cy="9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2500" y="3303600"/>
            <a:ext cx="1100800" cy="11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304350" y="18975"/>
            <a:ext cx="253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1"/>
                </a:solidFill>
              </a:rPr>
              <a:t>Pourquoi ?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75" y="1127001"/>
            <a:ext cx="377799" cy="4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005025" y="1043200"/>
            <a:ext cx="70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Runtime javascript largement démocratisé dans le milieu du développement web avec un écosystème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très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développé par le node package manager (npm).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363" y="1736449"/>
            <a:ext cx="378001" cy="3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005025" y="1647100"/>
            <a:ext cx="70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des raisons de notre choix envers javascript, permet une cohérence des données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garantie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pendant le développement et fournis un intellisense qui permet d'améliorer le workflow.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87" y="2307922"/>
            <a:ext cx="453600" cy="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005025" y="2222600"/>
            <a:ext cx="70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très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généraliste permettant un développement plus rapide sur les opérations classiques dans le développement de solution web, tel que le routage et la construction des réponses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150" y="3221350"/>
            <a:ext cx="512450" cy="5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163750" y="2976800"/>
            <a:ext cx="7020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de donnée no-SQL, non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relationnelle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fonctionnant en JSON.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Ayant peu d'avantage a tirer d'une base relationnelle, le choix a été fait de garder la structure du projet simple, dans un seul langage, gérant les requêtes avec mongoose et travaillant en format JSON tout du long.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304350" y="18975"/>
            <a:ext cx="253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1"/>
                </a:solidFill>
              </a:rPr>
              <a:t>Pourquoi ?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307225" y="1203888"/>
            <a:ext cx="70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outil utile pour appeler les pages HTML depuis Node.js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05025" y="1773288"/>
            <a:ext cx="70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Gulp.js est un toolKit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utilisé pour l'automatisation des tâches répétitives dans le développement web, comme la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minification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concaténation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tests unitaires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optimisation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005025" y="2384763"/>
            <a:ext cx="70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SASS contient toutes les fonctionnalités de CSS. L'écriture avec sass est mieux organisée, plus lisible, moins répétitive.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24000" y="3140988"/>
            <a:ext cx="70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le versionnage, la plateforme gitHub nous permet en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parallèle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d'organiser notre Kanban.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8">
            <a:alphaModFix/>
          </a:blip>
          <a:srcRect b="0" l="11015" r="14458" t="0"/>
          <a:stretch/>
        </p:blipFill>
        <p:spPr>
          <a:xfrm>
            <a:off x="463150" y="1203887"/>
            <a:ext cx="746563" cy="3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575" y="1799189"/>
            <a:ext cx="453600" cy="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576" y="2470092"/>
            <a:ext cx="453600" cy="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575" y="3140988"/>
            <a:ext cx="453600" cy="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152200" y="0"/>
            <a:ext cx="483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1"/>
                </a:solidFill>
              </a:rPr>
              <a:t>Diagramme d’utilisation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50" y="600300"/>
            <a:ext cx="7691300" cy="4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02E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152200" y="0"/>
            <a:ext cx="483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lt1"/>
                </a:solidFill>
              </a:rPr>
              <a:t>Diagramme de classe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00" y="492925"/>
            <a:ext cx="8110402" cy="46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B2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60925"/>
            <a:ext cx="377799" cy="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682600" y="0"/>
            <a:ext cx="377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lt1"/>
                </a:solidFill>
              </a:rPr>
              <a:t>Architecture du projet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561350" y="739375"/>
            <a:ext cx="21300" cy="42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250" y="739375"/>
            <a:ext cx="2704100" cy="4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075" y="600300"/>
            <a:ext cx="2079025" cy="44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