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4247515" cy="23755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1189" y="389044"/>
            <a:ext cx="3187135" cy="827613"/>
          </a:xfrm>
        </p:spPr>
        <p:txBody>
          <a:bodyPr anchor="b"/>
          <a:lstStyle>
            <a:lvl1pPr algn="ctr">
              <a:defRPr sz="20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189" y="1248573"/>
            <a:ext cx="3187135" cy="573936"/>
          </a:xfrm>
        </p:spPr>
        <p:txBody>
          <a:bodyPr/>
          <a:lstStyle>
            <a:lvl1pPr marL="0" indent="0" algn="ctr">
              <a:buNone/>
              <a:defRPr sz="830"/>
            </a:lvl1pPr>
            <a:lvl2pPr marL="157480" indent="0" algn="ctr">
              <a:buNone/>
              <a:defRPr sz="695"/>
            </a:lvl2pPr>
            <a:lvl3pPr marL="316865" indent="0" algn="ctr">
              <a:buNone/>
              <a:defRPr sz="620"/>
            </a:lvl3pPr>
            <a:lvl4pPr marL="476250" indent="0" algn="ctr">
              <a:buNone/>
              <a:defRPr sz="550"/>
            </a:lvl4pPr>
            <a:lvl5pPr marL="634365" indent="0" algn="ctr">
              <a:buNone/>
              <a:defRPr sz="550"/>
            </a:lvl5pPr>
            <a:lvl6pPr marL="791845" indent="0" algn="ctr">
              <a:buNone/>
              <a:defRPr sz="550"/>
            </a:lvl6pPr>
            <a:lvl7pPr marL="949960" indent="0" algn="ctr">
              <a:buNone/>
              <a:defRPr sz="550"/>
            </a:lvl7pPr>
            <a:lvl8pPr marL="1109345" indent="0" algn="ctr">
              <a:buNone/>
              <a:defRPr sz="550"/>
            </a:lvl8pPr>
            <a:lvl9pPr marL="1268730" indent="0" algn="ctr">
              <a:buNone/>
              <a:defRPr sz="5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041058" y="126563"/>
            <a:ext cx="916301" cy="201455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2154" y="126563"/>
            <a:ext cx="2695785" cy="20145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41" y="592646"/>
            <a:ext cx="3665205" cy="988843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941" y="1590844"/>
            <a:ext cx="3665205" cy="520009"/>
          </a:xfrm>
        </p:spPr>
        <p:txBody>
          <a:bodyPr/>
          <a:lstStyle>
            <a:lvl1pPr marL="0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1pPr>
            <a:lvl2pPr marL="157480" indent="0">
              <a:buNone/>
              <a:defRPr sz="695">
                <a:solidFill>
                  <a:schemeClr val="tx1">
                    <a:tint val="75000"/>
                  </a:schemeClr>
                </a:solidFill>
              </a:defRPr>
            </a:lvl2pPr>
            <a:lvl3pPr marL="316865" indent="0">
              <a:buNone/>
              <a:defRPr sz="620">
                <a:solidFill>
                  <a:schemeClr val="tx1">
                    <a:tint val="75000"/>
                  </a:schemeClr>
                </a:solidFill>
              </a:defRPr>
            </a:lvl3pPr>
            <a:lvl4pPr marL="476250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4pPr>
            <a:lvl5pPr marL="634365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5pPr>
            <a:lvl6pPr marL="791845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6pPr>
            <a:lvl7pPr marL="949960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7pPr>
            <a:lvl8pPr marL="1109345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8pPr>
            <a:lvl9pPr marL="1268730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2154" y="632816"/>
            <a:ext cx="1806043" cy="1508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51316" y="632816"/>
            <a:ext cx="1806043" cy="1508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08" y="126563"/>
            <a:ext cx="3665205" cy="459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708" y="582741"/>
            <a:ext cx="1797743" cy="285592"/>
          </a:xfrm>
        </p:spPr>
        <p:txBody>
          <a:bodyPr anchor="b"/>
          <a:lstStyle>
            <a:lvl1pPr marL="0" indent="0">
              <a:buNone/>
              <a:defRPr sz="830" b="1"/>
            </a:lvl1pPr>
            <a:lvl2pPr marL="157480" indent="0">
              <a:buNone/>
              <a:defRPr sz="695" b="1"/>
            </a:lvl2pPr>
            <a:lvl3pPr marL="316865" indent="0">
              <a:buNone/>
              <a:defRPr sz="620" b="1"/>
            </a:lvl3pPr>
            <a:lvl4pPr marL="476250" indent="0">
              <a:buNone/>
              <a:defRPr sz="550" b="1"/>
            </a:lvl4pPr>
            <a:lvl5pPr marL="634365" indent="0">
              <a:buNone/>
              <a:defRPr sz="550" b="1"/>
            </a:lvl5pPr>
            <a:lvl6pPr marL="791845" indent="0">
              <a:buNone/>
              <a:defRPr sz="550" b="1"/>
            </a:lvl6pPr>
            <a:lvl7pPr marL="949960" indent="0">
              <a:buNone/>
              <a:defRPr sz="550" b="1"/>
            </a:lvl7pPr>
            <a:lvl8pPr marL="1109345" indent="0">
              <a:buNone/>
              <a:defRPr sz="550" b="1"/>
            </a:lvl8pPr>
            <a:lvl9pPr marL="1268730" indent="0">
              <a:buNone/>
              <a:defRPr sz="5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708" y="868333"/>
            <a:ext cx="1797743" cy="1277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151316" y="582741"/>
            <a:ext cx="1806596" cy="285592"/>
          </a:xfrm>
        </p:spPr>
        <p:txBody>
          <a:bodyPr anchor="b"/>
          <a:lstStyle>
            <a:lvl1pPr marL="0" indent="0">
              <a:buNone/>
              <a:defRPr sz="830" b="1"/>
            </a:lvl1pPr>
            <a:lvl2pPr marL="157480" indent="0">
              <a:buNone/>
              <a:defRPr sz="695" b="1"/>
            </a:lvl2pPr>
            <a:lvl3pPr marL="316865" indent="0">
              <a:buNone/>
              <a:defRPr sz="620" b="1"/>
            </a:lvl3pPr>
            <a:lvl4pPr marL="476250" indent="0">
              <a:buNone/>
              <a:defRPr sz="550" b="1"/>
            </a:lvl4pPr>
            <a:lvl5pPr marL="634365" indent="0">
              <a:buNone/>
              <a:defRPr sz="550" b="1"/>
            </a:lvl5pPr>
            <a:lvl6pPr marL="791845" indent="0">
              <a:buNone/>
              <a:defRPr sz="550" b="1"/>
            </a:lvl6pPr>
            <a:lvl7pPr marL="949960" indent="0">
              <a:buNone/>
              <a:defRPr sz="550" b="1"/>
            </a:lvl7pPr>
            <a:lvl8pPr marL="1109345" indent="0">
              <a:buNone/>
              <a:defRPr sz="550" b="1"/>
            </a:lvl8pPr>
            <a:lvl9pPr marL="1268730" indent="0">
              <a:buNone/>
              <a:defRPr sz="5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151316" y="868333"/>
            <a:ext cx="1806596" cy="1277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08" y="158479"/>
            <a:ext cx="1370578" cy="554677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6596" y="342271"/>
            <a:ext cx="2151316" cy="1689343"/>
          </a:xfrm>
        </p:spPr>
        <p:txBody>
          <a:bodyPr/>
          <a:lstStyle>
            <a:lvl1pPr>
              <a:defRPr sz="1110"/>
            </a:lvl1pPr>
            <a:lvl2pPr>
              <a:defRPr sz="975"/>
            </a:lvl2pPr>
            <a:lvl3pPr>
              <a:defRPr sz="830"/>
            </a:lvl3pPr>
            <a:lvl4pPr>
              <a:defRPr sz="695"/>
            </a:lvl4pPr>
            <a:lvl5pPr>
              <a:defRPr sz="695"/>
            </a:lvl5pPr>
            <a:lvl6pPr>
              <a:defRPr sz="695"/>
            </a:lvl6pPr>
            <a:lvl7pPr>
              <a:defRPr sz="695"/>
            </a:lvl7pPr>
            <a:lvl8pPr>
              <a:defRPr sz="695"/>
            </a:lvl8pPr>
            <a:lvl9pPr>
              <a:defRPr sz="6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2708" y="713156"/>
            <a:ext cx="1370578" cy="1321209"/>
          </a:xfrm>
        </p:spPr>
        <p:txBody>
          <a:bodyPr/>
          <a:lstStyle>
            <a:lvl1pPr marL="0" indent="0">
              <a:buNone/>
              <a:defRPr sz="550"/>
            </a:lvl1pPr>
            <a:lvl2pPr marL="157480" indent="0">
              <a:buNone/>
              <a:defRPr sz="485"/>
            </a:lvl2pPr>
            <a:lvl3pPr marL="316865" indent="0">
              <a:buNone/>
              <a:defRPr sz="415"/>
            </a:lvl3pPr>
            <a:lvl4pPr marL="476250" indent="0">
              <a:buNone/>
              <a:defRPr sz="350"/>
            </a:lvl4pPr>
            <a:lvl5pPr marL="634365" indent="0">
              <a:buNone/>
              <a:defRPr sz="350"/>
            </a:lvl5pPr>
            <a:lvl6pPr marL="791845" indent="0">
              <a:buNone/>
              <a:defRPr sz="350"/>
            </a:lvl6pPr>
            <a:lvl7pPr marL="949960" indent="0">
              <a:buNone/>
              <a:defRPr sz="350"/>
            </a:lvl7pPr>
            <a:lvl8pPr marL="1109345" indent="0">
              <a:buNone/>
              <a:defRPr sz="350"/>
            </a:lvl8pPr>
            <a:lvl9pPr marL="1268730" indent="0">
              <a:buNone/>
              <a:defRPr sz="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08" y="158479"/>
            <a:ext cx="1370578" cy="554677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96" y="342271"/>
            <a:ext cx="2151316" cy="1689343"/>
          </a:xfrm>
        </p:spPr>
        <p:txBody>
          <a:bodyPr/>
          <a:lstStyle>
            <a:lvl1pPr marL="0" indent="0">
              <a:buNone/>
              <a:defRPr sz="1110"/>
            </a:lvl1pPr>
            <a:lvl2pPr marL="157480" indent="0">
              <a:buNone/>
              <a:defRPr sz="975"/>
            </a:lvl2pPr>
            <a:lvl3pPr marL="316865" indent="0">
              <a:buNone/>
              <a:defRPr sz="830"/>
            </a:lvl3pPr>
            <a:lvl4pPr marL="476250" indent="0">
              <a:buNone/>
              <a:defRPr sz="695"/>
            </a:lvl4pPr>
            <a:lvl5pPr marL="634365" indent="0">
              <a:buNone/>
              <a:defRPr sz="695"/>
            </a:lvl5pPr>
            <a:lvl6pPr marL="791845" indent="0">
              <a:buNone/>
              <a:defRPr sz="695"/>
            </a:lvl6pPr>
            <a:lvl7pPr marL="949960" indent="0">
              <a:buNone/>
              <a:defRPr sz="695"/>
            </a:lvl7pPr>
            <a:lvl8pPr marL="1109345" indent="0">
              <a:buNone/>
              <a:defRPr sz="695"/>
            </a:lvl8pPr>
            <a:lvl9pPr marL="1268730" indent="0">
              <a:buNone/>
              <a:defRPr sz="69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2708" y="713156"/>
            <a:ext cx="1370578" cy="1321209"/>
          </a:xfrm>
        </p:spPr>
        <p:txBody>
          <a:bodyPr/>
          <a:lstStyle>
            <a:lvl1pPr marL="0" indent="0">
              <a:buNone/>
              <a:defRPr sz="550"/>
            </a:lvl1pPr>
            <a:lvl2pPr marL="157480" indent="0">
              <a:buNone/>
              <a:defRPr sz="485"/>
            </a:lvl2pPr>
            <a:lvl3pPr marL="316865" indent="0">
              <a:buNone/>
              <a:defRPr sz="415"/>
            </a:lvl3pPr>
            <a:lvl4pPr marL="476250" indent="0">
              <a:buNone/>
              <a:defRPr sz="350"/>
            </a:lvl4pPr>
            <a:lvl5pPr marL="634365" indent="0">
              <a:buNone/>
              <a:defRPr sz="350"/>
            </a:lvl5pPr>
            <a:lvl6pPr marL="791845" indent="0">
              <a:buNone/>
              <a:defRPr sz="350"/>
            </a:lvl6pPr>
            <a:lvl7pPr marL="949960" indent="0">
              <a:buNone/>
              <a:defRPr sz="350"/>
            </a:lvl7pPr>
            <a:lvl8pPr marL="1109345" indent="0">
              <a:buNone/>
              <a:defRPr sz="350"/>
            </a:lvl8pPr>
            <a:lvl9pPr marL="1268730" indent="0">
              <a:buNone/>
              <a:defRPr sz="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92154" y="126563"/>
            <a:ext cx="3665205" cy="45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154" y="632816"/>
            <a:ext cx="3665205" cy="15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154" y="2203299"/>
            <a:ext cx="956140" cy="126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07651" y="2203299"/>
            <a:ext cx="1434211" cy="126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01218" y="2203299"/>
            <a:ext cx="956140" cy="126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16865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740" indent="-78740" algn="l" defTabSz="31686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36855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830" kern="1200">
          <a:solidFill>
            <a:schemeClr val="tx1"/>
          </a:solidFill>
          <a:latin typeface="+mn-lt"/>
          <a:ea typeface="+mn-ea"/>
          <a:cs typeface="+mn-cs"/>
        </a:defRPr>
      </a:lvl2pPr>
      <a:lvl3pPr marL="396875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95" kern="120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4pPr>
      <a:lvl5pPr marL="713105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5pPr>
      <a:lvl6pPr marL="871220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6pPr>
      <a:lvl7pPr marL="1029970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7pPr>
      <a:lvl8pPr marL="1189355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8pPr>
      <a:lvl9pPr marL="1347470" indent="-78740" algn="l" defTabSz="316865" rtl="0" eaLnBrk="1" latinLnBrk="0" hangingPunct="1">
        <a:lnSpc>
          <a:spcPct val="90000"/>
        </a:lnSpc>
        <a:spcBef>
          <a:spcPct val="35000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1pPr>
      <a:lvl2pPr marL="157480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2pPr>
      <a:lvl3pPr marL="316865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3pPr>
      <a:lvl4pPr marL="476250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4pPr>
      <a:lvl5pPr marL="634365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5pPr>
      <a:lvl6pPr marL="791845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6pPr>
      <a:lvl7pPr marL="949960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7pPr>
      <a:lvl8pPr marL="1109345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8pPr>
      <a:lvl9pPr marL="1268730" algn="l" defTabSz="316865" rtl="0" eaLnBrk="1" latinLnBrk="0" hangingPunct="1">
        <a:defRPr sz="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36824" y="514766"/>
            <a:ext cx="1600562" cy="129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6439" y="514813"/>
            <a:ext cx="165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ConvertiblePair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824" y="883149"/>
            <a:ext cx="1074663" cy="46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源类 S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824" y="1346169"/>
            <a:ext cx="1074663" cy="46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目标类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T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6298" y="514766"/>
            <a:ext cx="1846998" cy="129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55927" y="514813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ConvertersForPair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65118" y="1346169"/>
            <a:ext cx="1138177" cy="46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......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118" y="883149"/>
            <a:ext cx="1138177" cy="46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converter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>
            <a:off x="1736750" y="1157531"/>
            <a:ext cx="51948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876" y="19354"/>
            <a:ext cx="4215448" cy="2336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31934" y="1902597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5633" y="105137"/>
            <a:ext cx="1162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converters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朱冲䶮</dc:creator>
  <cp:lastModifiedBy>89753</cp:lastModifiedBy>
  <cp:revision>13</cp:revision>
  <dcterms:created xsi:type="dcterms:W3CDTF">2022-05-03T12:14:00Z</dcterms:created>
  <dcterms:modified xsi:type="dcterms:W3CDTF">2022-05-03T13:06:46Z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