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5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CCE"/>
    <a:srgbClr val="F9E8D0"/>
    <a:srgbClr val="FBF2E3"/>
    <a:srgbClr val="83CBAC"/>
    <a:srgbClr val="EC9BAD"/>
    <a:srgbClr val="E6D2D5"/>
    <a:srgbClr val="ED51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921115" y="6266815"/>
            <a:ext cx="2889250" cy="3683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>
                    <a:alpha val="55000"/>
                  </a:schemeClr>
                </a:solidFill>
                <a:effectLst/>
              </a:rPr>
              <a:t>朱冲䶮制：</a:t>
            </a:r>
            <a:r>
              <a:rPr lang="en-US" altLang="zh-CN">
                <a:solidFill>
                  <a:schemeClr val="tx1">
                    <a:alpha val="55000"/>
                  </a:schemeClr>
                </a:solidFill>
                <a:effectLst/>
              </a:rPr>
              <a:t>yan624.github.io</a:t>
            </a:r>
            <a:endParaRPr lang="en-US" altLang="zh-CN">
              <a:solidFill>
                <a:schemeClr val="tx1">
                  <a:alpha val="55000"/>
                </a:schemeClr>
              </a:solidFill>
              <a:effectLst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83310" y="3231515"/>
            <a:ext cx="2884170" cy="1105200"/>
          </a:xfrm>
          <a:prstGeom prst="roundRect">
            <a:avLst/>
          </a:prstGeom>
          <a:solidFill>
            <a:srgbClr val="ED51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Encoder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48200" y="3231515"/>
            <a:ext cx="684000" cy="1105200"/>
          </a:xfrm>
          <a:prstGeom prst="roundRect">
            <a:avLst/>
          </a:prstGeom>
          <a:solidFill>
            <a:srgbClr val="EC9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RNN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9645" y="4725035"/>
            <a:ext cx="421200" cy="684000"/>
          </a:xfrm>
          <a:prstGeom prst="rect">
            <a:avLst/>
          </a:prstGeom>
          <a:solidFill>
            <a:srgbClr val="F9E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&lt;SOS&gt;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82640" y="4725035"/>
            <a:ext cx="421200" cy="684000"/>
          </a:xfrm>
          <a:prstGeom prst="rect">
            <a:avLst/>
          </a:prstGeom>
          <a:solidFill>
            <a:srgbClr val="F9E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751300" y="3231515"/>
            <a:ext cx="683895" cy="1105200"/>
          </a:xfrm>
          <a:prstGeom prst="roundRect">
            <a:avLst/>
          </a:prstGeom>
          <a:solidFill>
            <a:srgbClr val="EC9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RNN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1" name="直接箭头连接符 10"/>
          <p:cNvCxnSpPr>
            <a:stCxn id="6" idx="3"/>
            <a:endCxn id="10" idx="1"/>
          </p:cNvCxnSpPr>
          <p:nvPr/>
        </p:nvCxnSpPr>
        <p:spPr>
          <a:xfrm>
            <a:off x="5322040" y="3783965"/>
            <a:ext cx="41910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384165" y="3476625"/>
            <a:ext cx="2628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</a:t>
            </a:r>
            <a:endParaRPr lang="en-US" altLang="zh-CN" sz="1200"/>
          </a:p>
        </p:txBody>
      </p:sp>
      <p:sp>
        <p:nvSpPr>
          <p:cNvPr id="15" name="矩形 14"/>
          <p:cNvSpPr/>
          <p:nvPr/>
        </p:nvSpPr>
        <p:spPr>
          <a:xfrm>
            <a:off x="6979920" y="4725035"/>
            <a:ext cx="421200" cy="684000"/>
          </a:xfrm>
          <a:prstGeom prst="rect">
            <a:avLst/>
          </a:prstGeom>
          <a:solidFill>
            <a:srgbClr val="F9E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848580" y="3231515"/>
            <a:ext cx="683895" cy="1105200"/>
          </a:xfrm>
          <a:prstGeom prst="roundRect">
            <a:avLst/>
          </a:prstGeom>
          <a:solidFill>
            <a:srgbClr val="EC9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RNN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0" idx="3"/>
            <a:endCxn id="16" idx="1"/>
          </p:cNvCxnSpPr>
          <p:nvPr/>
        </p:nvCxnSpPr>
        <p:spPr>
          <a:xfrm>
            <a:off x="6425035" y="3783965"/>
            <a:ext cx="413385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481445" y="3476625"/>
            <a:ext cx="2628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</a:t>
            </a:r>
            <a:endParaRPr lang="en-US" altLang="zh-CN" sz="1200"/>
          </a:p>
        </p:txBody>
      </p:sp>
      <p:cxnSp>
        <p:nvCxnSpPr>
          <p:cNvPr id="19" name="直接箭头连接符 18"/>
          <p:cNvCxnSpPr>
            <a:stCxn id="9" idx="0"/>
            <a:endCxn id="6" idx="2"/>
          </p:cNvCxnSpPr>
          <p:nvPr/>
        </p:nvCxnSpPr>
        <p:spPr>
          <a:xfrm flipV="1">
            <a:off x="4980305" y="4336415"/>
            <a:ext cx="0" cy="38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0"/>
            <a:endCxn id="10" idx="2"/>
          </p:cNvCxnSpPr>
          <p:nvPr/>
        </p:nvCxnSpPr>
        <p:spPr>
          <a:xfrm flipV="1">
            <a:off x="6083300" y="4336415"/>
            <a:ext cx="0" cy="38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0"/>
            <a:endCxn id="16" idx="2"/>
          </p:cNvCxnSpPr>
          <p:nvPr/>
        </p:nvCxnSpPr>
        <p:spPr>
          <a:xfrm flipV="1">
            <a:off x="7180580" y="4336415"/>
            <a:ext cx="0" cy="38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194040" y="4882515"/>
            <a:ext cx="833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780280" y="2149475"/>
            <a:ext cx="421200" cy="68400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80930" y="2150215"/>
            <a:ext cx="421005" cy="683895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81385" y="2150850"/>
            <a:ext cx="421005" cy="683895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6" idx="0"/>
            <a:endCxn id="23" idx="2"/>
          </p:cNvCxnSpPr>
          <p:nvPr/>
        </p:nvCxnSpPr>
        <p:spPr>
          <a:xfrm flipV="1">
            <a:off x="4980305" y="2833370"/>
            <a:ext cx="635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0"/>
            <a:endCxn id="24" idx="2"/>
          </p:cNvCxnSpPr>
          <p:nvPr/>
        </p:nvCxnSpPr>
        <p:spPr>
          <a:xfrm flipH="1" flipV="1">
            <a:off x="6081395" y="2834005"/>
            <a:ext cx="1905" cy="39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0"/>
            <a:endCxn id="25" idx="2"/>
          </p:cNvCxnSpPr>
          <p:nvPr/>
        </p:nvCxnSpPr>
        <p:spPr>
          <a:xfrm flipV="1">
            <a:off x="7180580" y="2834640"/>
            <a:ext cx="127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4780280" y="1550035"/>
            <a:ext cx="2620645" cy="259080"/>
          </a:xfrm>
          <a:prstGeom prst="roundRect">
            <a:avLst/>
          </a:prstGeom>
          <a:solidFill>
            <a:srgbClr val="F6D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23" idx="0"/>
          </p:cNvCxnSpPr>
          <p:nvPr/>
        </p:nvCxnSpPr>
        <p:spPr>
          <a:xfrm flipH="1" flipV="1">
            <a:off x="4979670" y="1810385"/>
            <a:ext cx="1270" cy="339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4" idx="0"/>
            <a:endCxn id="32" idx="2"/>
          </p:cNvCxnSpPr>
          <p:nvPr/>
        </p:nvCxnSpPr>
        <p:spPr>
          <a:xfrm flipH="1" flipV="1">
            <a:off x="6080760" y="1809115"/>
            <a:ext cx="635" cy="340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5" idx="0"/>
          </p:cNvCxnSpPr>
          <p:nvPr/>
        </p:nvCxnSpPr>
        <p:spPr>
          <a:xfrm flipH="1" flipV="1">
            <a:off x="7179945" y="1807845"/>
            <a:ext cx="1905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32350" y="731520"/>
            <a:ext cx="31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935345" y="731520"/>
            <a:ext cx="30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037705" y="731520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7811135" y="1115060"/>
            <a:ext cx="160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predicted word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4817110" y="109982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en-US" altLang="zh-CN" baseline="30000"/>
              <a:t>'</a:t>
            </a:r>
            <a:endParaRPr lang="en-US" altLang="zh-CN" baseline="30000"/>
          </a:p>
        </p:txBody>
      </p:sp>
      <p:sp>
        <p:nvSpPr>
          <p:cNvPr id="43" name="文本框 42"/>
          <p:cNvSpPr txBox="1"/>
          <p:nvPr/>
        </p:nvSpPr>
        <p:spPr>
          <a:xfrm>
            <a:off x="5916930" y="1099820"/>
            <a:ext cx="3543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B</a:t>
            </a:r>
            <a:r>
              <a:rPr lang="en-US" altLang="zh-CN" baseline="30000"/>
              <a:t>'</a:t>
            </a:r>
            <a:endParaRPr lang="en-US" altLang="zh-CN" baseline="30000"/>
          </a:p>
        </p:txBody>
      </p:sp>
      <p:sp>
        <p:nvSpPr>
          <p:cNvPr id="44" name="文本框 43"/>
          <p:cNvSpPr txBox="1"/>
          <p:nvPr/>
        </p:nvSpPr>
        <p:spPr>
          <a:xfrm>
            <a:off x="7015480" y="1099820"/>
            <a:ext cx="3511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C</a:t>
            </a:r>
            <a:r>
              <a:rPr lang="en-US" altLang="zh-CN" baseline="30000"/>
              <a:t>'</a:t>
            </a:r>
            <a:endParaRPr lang="en-US" altLang="zh-CN" baseline="30000"/>
          </a:p>
        </p:txBody>
      </p:sp>
      <p:sp>
        <p:nvSpPr>
          <p:cNvPr id="45" name="文本框 44"/>
          <p:cNvSpPr txBox="1"/>
          <p:nvPr/>
        </p:nvSpPr>
        <p:spPr>
          <a:xfrm>
            <a:off x="7976870" y="73152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target word</a:t>
            </a:r>
            <a:endParaRPr lang="en-US" altLang="zh-CN"/>
          </a:p>
        </p:txBody>
      </p:sp>
      <p:sp>
        <p:nvSpPr>
          <p:cNvPr id="48" name="右大括号 47"/>
          <p:cNvSpPr/>
          <p:nvPr/>
        </p:nvSpPr>
        <p:spPr>
          <a:xfrm>
            <a:off x="9405620" y="731520"/>
            <a:ext cx="144780" cy="7524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9702800" y="923290"/>
            <a:ext cx="885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word id</a:t>
            </a:r>
            <a:endParaRPr lang="en-US" altLang="zh-CN"/>
          </a:p>
        </p:txBody>
      </p:sp>
      <p:cxnSp>
        <p:nvCxnSpPr>
          <p:cNvPr id="50" name="曲线连接符 49"/>
          <p:cNvCxnSpPr>
            <a:stCxn id="42" idx="3"/>
            <a:endCxn id="7" idx="2"/>
          </p:cNvCxnSpPr>
          <p:nvPr/>
        </p:nvCxnSpPr>
        <p:spPr>
          <a:xfrm>
            <a:off x="5154930" y="1283970"/>
            <a:ext cx="928370" cy="4124960"/>
          </a:xfrm>
          <a:prstGeom prst="curvedConnector4">
            <a:avLst>
              <a:gd name="adj1" fmla="val 38646"/>
              <a:gd name="adj2" fmla="val 1057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43" idx="3"/>
            <a:endCxn id="15" idx="2"/>
          </p:cNvCxnSpPr>
          <p:nvPr/>
        </p:nvCxnSpPr>
        <p:spPr>
          <a:xfrm>
            <a:off x="6261100" y="1299210"/>
            <a:ext cx="919480" cy="4109720"/>
          </a:xfrm>
          <a:prstGeom prst="curvedConnector4">
            <a:avLst>
              <a:gd name="adj1" fmla="val 38536"/>
              <a:gd name="adj2" fmla="val 1057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124450" y="1873885"/>
            <a:ext cx="654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look-up</a:t>
            </a:r>
            <a:endParaRPr lang="en-US" altLang="zh-CN" sz="1200"/>
          </a:p>
        </p:txBody>
      </p:sp>
      <p:sp>
        <p:nvSpPr>
          <p:cNvPr id="53" name="文本框 52"/>
          <p:cNvSpPr txBox="1"/>
          <p:nvPr/>
        </p:nvSpPr>
        <p:spPr>
          <a:xfrm>
            <a:off x="6232525" y="1873885"/>
            <a:ext cx="654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look-up</a:t>
            </a:r>
            <a:endParaRPr lang="en-US" altLang="zh-CN" sz="1200"/>
          </a:p>
        </p:txBody>
      </p:sp>
      <p:cxnSp>
        <p:nvCxnSpPr>
          <p:cNvPr id="54" name="直接箭头连接符 53"/>
          <p:cNvCxnSpPr>
            <a:stCxn id="5" idx="3"/>
            <a:endCxn id="6" idx="1"/>
          </p:cNvCxnSpPr>
          <p:nvPr/>
        </p:nvCxnSpPr>
        <p:spPr>
          <a:xfrm>
            <a:off x="3957320" y="3783965"/>
            <a:ext cx="680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125595" y="3476625"/>
            <a:ext cx="2628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</a:t>
            </a:r>
            <a:endParaRPr lang="en-US" altLang="zh-CN" sz="1200"/>
          </a:p>
        </p:txBody>
      </p:sp>
      <p:sp>
        <p:nvSpPr>
          <p:cNvPr id="56" name="圆角矩形 55"/>
          <p:cNvSpPr/>
          <p:nvPr/>
        </p:nvSpPr>
        <p:spPr>
          <a:xfrm>
            <a:off x="4615180" y="1042035"/>
            <a:ext cx="118110" cy="1301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7" name="肘形连接符 56"/>
          <p:cNvCxnSpPr>
            <a:stCxn id="36" idx="1"/>
            <a:endCxn id="56" idx="0"/>
          </p:cNvCxnSpPr>
          <p:nvPr/>
        </p:nvCxnSpPr>
        <p:spPr>
          <a:xfrm rot="10800000" flipV="1">
            <a:off x="4664075" y="915670"/>
            <a:ext cx="158115" cy="126365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42" idx="1"/>
            <a:endCxn id="56" idx="2"/>
          </p:cNvCxnSpPr>
          <p:nvPr/>
        </p:nvCxnSpPr>
        <p:spPr>
          <a:xfrm rot="10800000">
            <a:off x="4664075" y="1172210"/>
            <a:ext cx="142875" cy="111760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5725795" y="1042035"/>
            <a:ext cx="118110" cy="1301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肘形连接符 59"/>
          <p:cNvCxnSpPr>
            <a:stCxn id="37" idx="1"/>
            <a:endCxn id="59" idx="0"/>
          </p:cNvCxnSpPr>
          <p:nvPr/>
        </p:nvCxnSpPr>
        <p:spPr>
          <a:xfrm rot="10800000" flipV="1">
            <a:off x="5774690" y="915670"/>
            <a:ext cx="150495" cy="126365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43" idx="1"/>
            <a:endCxn id="59" idx="2"/>
          </p:cNvCxnSpPr>
          <p:nvPr/>
        </p:nvCxnSpPr>
        <p:spPr>
          <a:xfrm rot="10800000">
            <a:off x="5774690" y="1172210"/>
            <a:ext cx="132080" cy="127000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6825615" y="1042670"/>
            <a:ext cx="118110" cy="1301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肘形连接符 62"/>
          <p:cNvCxnSpPr>
            <a:stCxn id="39" idx="1"/>
            <a:endCxn id="62" idx="0"/>
          </p:cNvCxnSpPr>
          <p:nvPr/>
        </p:nvCxnSpPr>
        <p:spPr>
          <a:xfrm rot="10800000" flipV="1">
            <a:off x="6874510" y="915670"/>
            <a:ext cx="153035" cy="127000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44" idx="1"/>
            <a:endCxn id="62" idx="2"/>
          </p:cNvCxnSpPr>
          <p:nvPr/>
        </p:nvCxnSpPr>
        <p:spPr>
          <a:xfrm rot="10800000">
            <a:off x="6874510" y="1172845"/>
            <a:ext cx="130810" cy="126365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203700" y="455930"/>
            <a:ext cx="4679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loss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</p:txBody>
      </p:sp>
      <p:cxnSp>
        <p:nvCxnSpPr>
          <p:cNvPr id="66" name="肘形连接符 65"/>
          <p:cNvCxnSpPr>
            <a:stCxn id="56" idx="1"/>
            <a:endCxn id="65" idx="2"/>
          </p:cNvCxnSpPr>
          <p:nvPr/>
        </p:nvCxnSpPr>
        <p:spPr>
          <a:xfrm rot="10800000">
            <a:off x="4427855" y="731520"/>
            <a:ext cx="177165" cy="375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303520" y="455930"/>
            <a:ext cx="4679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loss</a:t>
            </a:r>
            <a:r>
              <a:rPr lang="en-US" altLang="zh-CN" sz="1200" baseline="-25000"/>
              <a:t>2</a:t>
            </a:r>
            <a:endParaRPr lang="en-US" altLang="zh-CN" sz="1200" baseline="-25000"/>
          </a:p>
        </p:txBody>
      </p:sp>
      <p:cxnSp>
        <p:nvCxnSpPr>
          <p:cNvPr id="68" name="肘形连接符 67"/>
          <p:cNvCxnSpPr>
            <a:stCxn id="59" idx="1"/>
            <a:endCxn id="67" idx="2"/>
          </p:cNvCxnSpPr>
          <p:nvPr/>
        </p:nvCxnSpPr>
        <p:spPr>
          <a:xfrm rot="10800000">
            <a:off x="5527675" y="731520"/>
            <a:ext cx="187960" cy="375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403340" y="455930"/>
            <a:ext cx="4679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loss</a:t>
            </a:r>
            <a:r>
              <a:rPr lang="en-US" altLang="zh-CN" sz="1200" baseline="-25000"/>
              <a:t>3</a:t>
            </a:r>
            <a:endParaRPr lang="en-US" altLang="zh-CN" sz="1200" baseline="-25000"/>
          </a:p>
        </p:txBody>
      </p:sp>
      <p:cxnSp>
        <p:nvCxnSpPr>
          <p:cNvPr id="70" name="肘形连接符 69"/>
          <p:cNvCxnSpPr>
            <a:stCxn id="62" idx="1"/>
            <a:endCxn id="69" idx="2"/>
          </p:cNvCxnSpPr>
          <p:nvPr/>
        </p:nvCxnSpPr>
        <p:spPr>
          <a:xfrm rot="10800000">
            <a:off x="6627495" y="731520"/>
            <a:ext cx="187960" cy="3765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278890" y="4724400"/>
            <a:ext cx="2493645" cy="683895"/>
          </a:xfrm>
          <a:prstGeom prst="rect">
            <a:avLst/>
          </a:prstGeom>
          <a:solidFill>
            <a:srgbClr val="F9E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71" idx="0"/>
            <a:endCxn id="5" idx="2"/>
          </p:cNvCxnSpPr>
          <p:nvPr/>
        </p:nvCxnSpPr>
        <p:spPr>
          <a:xfrm flipH="1" flipV="1">
            <a:off x="2515235" y="4336415"/>
            <a:ext cx="635" cy="387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278890" y="2150745"/>
            <a:ext cx="2494800" cy="68400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5" idx="0"/>
            <a:endCxn id="73" idx="2"/>
          </p:cNvCxnSpPr>
          <p:nvPr/>
        </p:nvCxnSpPr>
        <p:spPr>
          <a:xfrm flipV="1">
            <a:off x="2515235" y="2834640"/>
            <a:ext cx="127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942580" y="2306955"/>
            <a:ext cx="1335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hidden state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00"/>
                            </p:stCondLst>
                            <p:childTnLst>
                              <p:par>
                                <p:cTn id="41" presetID="27" presetClass="emph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autoRev="1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autoRev="1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500" autoRev="1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autoRev="1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300"/>
                            </p:stCondLst>
                            <p:childTnLst>
                              <p:par>
                                <p:cTn id="8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800"/>
                            </p:stCondLst>
                            <p:childTnLst>
                              <p:par>
                                <p:cTn id="92" presetID="27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4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6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00"/>
                            </p:stCondLst>
                            <p:childTnLst>
                              <p:par>
                                <p:cTn id="101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32" presetClass="emph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3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3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300"/>
                            </p:stCondLst>
                            <p:childTnLst>
                              <p:par>
                                <p:cTn id="121" presetID="27" presetClass="emph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3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00"/>
                            </p:stCondLst>
                            <p:childTnLst>
                              <p:par>
                                <p:cTn id="138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00"/>
                            </p:stCondLst>
                            <p:childTnLst>
                              <p:par>
                                <p:cTn id="148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200"/>
                            </p:stCondLst>
                            <p:childTnLst>
                              <p:par>
                                <p:cTn id="167" presetID="32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50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000"/>
                            </p:stCondLst>
                            <p:childTnLst>
                              <p:par>
                                <p:cTn id="184" presetID="27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6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4800"/>
                            </p:stCondLst>
                            <p:childTnLst>
                              <p:par>
                                <p:cTn id="19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300"/>
                            </p:stCondLst>
                            <p:childTnLst>
                              <p:par>
                                <p:cTn id="197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3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6300"/>
                            </p:stCondLst>
                            <p:childTnLst>
                              <p:par>
                                <p:cTn id="207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9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0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6" presetClass="entr" presetSubtype="2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7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00"/>
                            </p:stCondLst>
                            <p:childTnLst>
                              <p:par>
                                <p:cTn id="22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70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700"/>
                            </p:stCondLst>
                            <p:childTnLst>
                              <p:par>
                                <p:cTn id="234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200"/>
                            </p:stCondLst>
                            <p:childTnLst>
                              <p:par>
                                <p:cTn id="253" presetID="32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5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3500"/>
                            </p:stCondLst>
                            <p:childTnLst>
                              <p:par>
                                <p:cTn id="26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4000"/>
                            </p:stCondLst>
                            <p:childTnLst>
                              <p:par>
                                <p:cTn id="270" presetID="27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1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2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3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4800"/>
                            </p:stCondLst>
                            <p:childTnLst>
                              <p:par>
                                <p:cTn id="276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300"/>
                            </p:stCondLst>
                            <p:childTnLst>
                              <p:par>
                                <p:cTn id="283" presetID="32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63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6300"/>
                            </p:stCondLst>
                            <p:childTnLst>
                              <p:par>
                                <p:cTn id="293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5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6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8" dur="250" autoRev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9" dur="250" autoRev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0" dur="250" autoRev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1" dur="250" autoRev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4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5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6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8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9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0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000"/>
                            </p:stCondLst>
                            <p:childTnLst>
                              <p:par>
                                <p:cTn id="37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2000"/>
                            </p:stCondLst>
                            <p:childTnLst>
                              <p:par>
                                <p:cTn id="3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000"/>
                            </p:stCondLst>
                            <p:childTnLst>
                              <p:par>
                                <p:cTn id="38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2" dur="250" autoRev="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3" dur="250" autoRev="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4" dur="250" autoRev="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5" dur="250" autoRev="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8" dur="7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9" dur="7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7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7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2500"/>
                            </p:stCondLst>
                            <p:childTnLst>
                              <p:par>
                                <p:cTn id="3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2500"/>
                            </p:stCondLst>
                            <p:childTnLst>
                              <p:par>
                                <p:cTn id="396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7" dur="250" autoRev="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8" dur="250" autoRev="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9" dur="250" autoRev="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250" autoRev="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0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7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7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5" dur="7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7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3000"/>
                            </p:stCondLst>
                            <p:childTnLst>
                              <p:par>
                                <p:cTn id="4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2" dur="250" autoRev="1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3" dur="250" autoRev="1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4" dur="250" autoRev="1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5" dur="250" autoRev="1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71" grpId="0" bldLvl="0" animBg="1"/>
      <p:bldP spid="73" grpId="0" bldLvl="0" animBg="1"/>
      <p:bldP spid="73" grpId="1" bldLvl="0" animBg="1"/>
      <p:bldP spid="55" grpId="0"/>
      <p:bldP spid="6" grpId="0" bldLvl="0" animBg="1"/>
      <p:bldP spid="6" grpId="1" bldLvl="0" animBg="1"/>
      <p:bldP spid="23" grpId="0" bldLvl="0" animBg="1"/>
      <p:bldP spid="23" grpId="1" bldLvl="0" animBg="1"/>
      <p:bldP spid="32" grpId="0" bldLvl="0" animBg="1"/>
      <p:bldP spid="32" grpId="1" bldLvl="0" animBg="1"/>
      <p:bldP spid="42" grpId="0"/>
      <p:bldP spid="42" grpId="1"/>
      <p:bldP spid="9" grpId="1" bldLvl="0" animBg="1"/>
      <p:bldP spid="7" grpId="0" bldLvl="0" animBg="1"/>
      <p:bldP spid="52" grpId="0"/>
      <p:bldP spid="10" grpId="0" bldLvl="0" animBg="1"/>
      <p:bldP spid="10" grpId="1" bldLvl="0" animBg="1"/>
      <p:bldP spid="12" grpId="0"/>
      <p:bldP spid="24" grpId="0" bldLvl="0" animBg="1"/>
      <p:bldP spid="24" grpId="1" bldLvl="0" animBg="1"/>
      <p:bldP spid="15" grpId="0" bldLvl="0" animBg="1"/>
      <p:bldP spid="53" grpId="0"/>
      <p:bldP spid="16" grpId="0" bldLvl="0" animBg="1"/>
      <p:bldP spid="16" grpId="1" bldLvl="0" animBg="1"/>
      <p:bldP spid="18" grpId="0"/>
      <p:bldP spid="25" grpId="0" bldLvl="0" animBg="1"/>
      <p:bldP spid="25" grpId="1" bldLvl="0" animBg="1"/>
      <p:bldP spid="32" grpId="2" bldLvl="0" animBg="1"/>
      <p:bldP spid="32" grpId="3" bldLvl="0" animBg="1"/>
      <p:bldP spid="44" grpId="0"/>
      <p:bldP spid="43" grpId="0"/>
      <p:bldP spid="43" grpId="1"/>
      <p:bldP spid="44" grpId="1"/>
      <p:bldP spid="36" grpId="0"/>
      <p:bldP spid="37" grpId="0"/>
      <p:bldP spid="39" grpId="0"/>
      <p:bldP spid="39" grpId="1"/>
      <p:bldP spid="37" grpId="1"/>
      <p:bldP spid="36" grpId="1"/>
      <p:bldP spid="62" grpId="0" bldLvl="0" animBg="1"/>
      <p:bldP spid="59" grpId="0" bldLvl="0" animBg="1"/>
      <p:bldP spid="56" grpId="0" bldLvl="0" animBg="1"/>
      <p:bldP spid="62" grpId="1" bldLvl="0" animBg="1"/>
      <p:bldP spid="59" grpId="1" bldLvl="0" animBg="1"/>
      <p:bldP spid="56" grpId="1" bldLvl="0" animBg="1"/>
      <p:bldP spid="52" grpId="1"/>
      <p:bldP spid="53" grpId="1"/>
      <p:bldP spid="22" grpId="0"/>
      <p:bldP spid="75" grpId="0"/>
      <p:bldP spid="41" grpId="0"/>
      <p:bldP spid="45" grpId="0"/>
      <p:bldP spid="48" grpId="0" bldLvl="0" animBg="1"/>
      <p:bldP spid="49" grpId="0"/>
      <p:bldP spid="65" grpId="0"/>
      <p:bldP spid="67" grpId="0"/>
      <p:bldP spid="69" grpId="0"/>
      <p:bldP spid="65" grpId="1"/>
      <p:bldP spid="67" grpId="1"/>
      <p:bldP spid="6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921115" y="6266815"/>
            <a:ext cx="2889250" cy="3683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>
                    <a:alpha val="55000"/>
                  </a:schemeClr>
                </a:solidFill>
                <a:effectLst/>
              </a:rPr>
              <a:t>朱冲䶮制：</a:t>
            </a:r>
            <a:r>
              <a:rPr lang="en-US" altLang="zh-CN">
                <a:solidFill>
                  <a:schemeClr val="tx1">
                    <a:alpha val="55000"/>
                  </a:schemeClr>
                </a:solidFill>
                <a:effectLst/>
              </a:rPr>
              <a:t>yan624.github.io</a:t>
            </a:r>
            <a:endParaRPr lang="en-US" altLang="zh-CN">
              <a:solidFill>
                <a:schemeClr val="tx1">
                  <a:alpha val="55000"/>
                </a:schemeClr>
              </a:solidFill>
              <a:effectLst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83310" y="3231515"/>
            <a:ext cx="2884170" cy="1105200"/>
          </a:xfrm>
          <a:prstGeom prst="roundRect">
            <a:avLst/>
          </a:prstGeom>
          <a:solidFill>
            <a:srgbClr val="ED51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Encoder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48200" y="3231515"/>
            <a:ext cx="684000" cy="1105200"/>
          </a:xfrm>
          <a:prstGeom prst="roundRect">
            <a:avLst/>
          </a:prstGeom>
          <a:solidFill>
            <a:srgbClr val="EC9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RNN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9645" y="4725035"/>
            <a:ext cx="421200" cy="684000"/>
          </a:xfrm>
          <a:prstGeom prst="rect">
            <a:avLst/>
          </a:prstGeom>
          <a:solidFill>
            <a:srgbClr val="F9E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&lt;SOS&gt;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82640" y="4725035"/>
            <a:ext cx="421200" cy="684000"/>
          </a:xfrm>
          <a:prstGeom prst="rect">
            <a:avLst/>
          </a:prstGeom>
          <a:solidFill>
            <a:srgbClr val="F9E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751300" y="3231515"/>
            <a:ext cx="683895" cy="1105200"/>
          </a:xfrm>
          <a:prstGeom prst="roundRect">
            <a:avLst/>
          </a:prstGeom>
          <a:solidFill>
            <a:srgbClr val="EC9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RNN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1" name="直接箭头连接符 10"/>
          <p:cNvCxnSpPr>
            <a:stCxn id="6" idx="3"/>
            <a:endCxn id="10" idx="1"/>
          </p:cNvCxnSpPr>
          <p:nvPr/>
        </p:nvCxnSpPr>
        <p:spPr>
          <a:xfrm>
            <a:off x="5322040" y="3783965"/>
            <a:ext cx="41910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384165" y="3476625"/>
            <a:ext cx="2628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</a:t>
            </a:r>
            <a:endParaRPr lang="en-US" altLang="zh-CN" sz="1200"/>
          </a:p>
        </p:txBody>
      </p:sp>
      <p:sp>
        <p:nvSpPr>
          <p:cNvPr id="15" name="矩形 14"/>
          <p:cNvSpPr/>
          <p:nvPr/>
        </p:nvSpPr>
        <p:spPr>
          <a:xfrm>
            <a:off x="6979920" y="4725035"/>
            <a:ext cx="421200" cy="684000"/>
          </a:xfrm>
          <a:prstGeom prst="rect">
            <a:avLst/>
          </a:prstGeom>
          <a:solidFill>
            <a:srgbClr val="F9E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848580" y="3231515"/>
            <a:ext cx="683895" cy="1105200"/>
          </a:xfrm>
          <a:prstGeom prst="roundRect">
            <a:avLst/>
          </a:prstGeom>
          <a:solidFill>
            <a:srgbClr val="EC9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RNN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0" idx="3"/>
            <a:endCxn id="16" idx="1"/>
          </p:cNvCxnSpPr>
          <p:nvPr/>
        </p:nvCxnSpPr>
        <p:spPr>
          <a:xfrm>
            <a:off x="6425035" y="3783965"/>
            <a:ext cx="413385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481445" y="3476625"/>
            <a:ext cx="2628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</a:t>
            </a:r>
            <a:endParaRPr lang="en-US" altLang="zh-CN" sz="1200"/>
          </a:p>
        </p:txBody>
      </p:sp>
      <p:cxnSp>
        <p:nvCxnSpPr>
          <p:cNvPr id="19" name="直接箭头连接符 18"/>
          <p:cNvCxnSpPr>
            <a:stCxn id="9" idx="0"/>
            <a:endCxn id="6" idx="2"/>
          </p:cNvCxnSpPr>
          <p:nvPr/>
        </p:nvCxnSpPr>
        <p:spPr>
          <a:xfrm flipV="1">
            <a:off x="4980305" y="4336415"/>
            <a:ext cx="0" cy="38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0"/>
            <a:endCxn id="10" idx="2"/>
          </p:cNvCxnSpPr>
          <p:nvPr/>
        </p:nvCxnSpPr>
        <p:spPr>
          <a:xfrm flipV="1">
            <a:off x="6083300" y="4336415"/>
            <a:ext cx="0" cy="38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0"/>
            <a:endCxn id="16" idx="2"/>
          </p:cNvCxnSpPr>
          <p:nvPr/>
        </p:nvCxnSpPr>
        <p:spPr>
          <a:xfrm flipV="1">
            <a:off x="7180580" y="4336415"/>
            <a:ext cx="0" cy="38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194040" y="4882515"/>
            <a:ext cx="833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780280" y="2149475"/>
            <a:ext cx="421200" cy="68400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80930" y="2150215"/>
            <a:ext cx="421005" cy="683895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81385" y="2150850"/>
            <a:ext cx="421005" cy="683895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6" idx="0"/>
            <a:endCxn id="23" idx="2"/>
          </p:cNvCxnSpPr>
          <p:nvPr/>
        </p:nvCxnSpPr>
        <p:spPr>
          <a:xfrm flipV="1">
            <a:off x="4980305" y="2833370"/>
            <a:ext cx="635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0"/>
            <a:endCxn id="24" idx="2"/>
          </p:cNvCxnSpPr>
          <p:nvPr/>
        </p:nvCxnSpPr>
        <p:spPr>
          <a:xfrm flipH="1" flipV="1">
            <a:off x="6081395" y="2834005"/>
            <a:ext cx="1905" cy="39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0"/>
            <a:endCxn id="25" idx="2"/>
          </p:cNvCxnSpPr>
          <p:nvPr/>
        </p:nvCxnSpPr>
        <p:spPr>
          <a:xfrm flipV="1">
            <a:off x="7180580" y="2834640"/>
            <a:ext cx="127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4780280" y="1550035"/>
            <a:ext cx="2620645" cy="259080"/>
          </a:xfrm>
          <a:prstGeom prst="roundRect">
            <a:avLst/>
          </a:prstGeom>
          <a:solidFill>
            <a:srgbClr val="F6D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23" idx="0"/>
          </p:cNvCxnSpPr>
          <p:nvPr/>
        </p:nvCxnSpPr>
        <p:spPr>
          <a:xfrm flipH="1" flipV="1">
            <a:off x="4979670" y="1810385"/>
            <a:ext cx="1270" cy="339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4" idx="0"/>
            <a:endCxn id="32" idx="2"/>
          </p:cNvCxnSpPr>
          <p:nvPr/>
        </p:nvCxnSpPr>
        <p:spPr>
          <a:xfrm flipH="1" flipV="1">
            <a:off x="6080760" y="1809115"/>
            <a:ext cx="635" cy="340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5" idx="0"/>
          </p:cNvCxnSpPr>
          <p:nvPr/>
        </p:nvCxnSpPr>
        <p:spPr>
          <a:xfrm flipH="1" flipV="1">
            <a:off x="7179945" y="1807845"/>
            <a:ext cx="1905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32350" y="731520"/>
            <a:ext cx="31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935345" y="731520"/>
            <a:ext cx="30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037705" y="731520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7811135" y="1115060"/>
            <a:ext cx="1600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predicted word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4817110" y="109982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en-US" altLang="zh-CN" baseline="30000"/>
              <a:t>'</a:t>
            </a:r>
            <a:endParaRPr lang="en-US" altLang="zh-CN" baseline="30000"/>
          </a:p>
        </p:txBody>
      </p:sp>
      <p:sp>
        <p:nvSpPr>
          <p:cNvPr id="43" name="文本框 42"/>
          <p:cNvSpPr txBox="1"/>
          <p:nvPr/>
        </p:nvSpPr>
        <p:spPr>
          <a:xfrm>
            <a:off x="5916930" y="1099820"/>
            <a:ext cx="3543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B</a:t>
            </a:r>
            <a:r>
              <a:rPr lang="en-US" altLang="zh-CN" baseline="30000"/>
              <a:t>'</a:t>
            </a:r>
            <a:endParaRPr lang="en-US" altLang="zh-CN" baseline="30000"/>
          </a:p>
        </p:txBody>
      </p:sp>
      <p:sp>
        <p:nvSpPr>
          <p:cNvPr id="44" name="文本框 43"/>
          <p:cNvSpPr txBox="1"/>
          <p:nvPr/>
        </p:nvSpPr>
        <p:spPr>
          <a:xfrm>
            <a:off x="7015480" y="1099820"/>
            <a:ext cx="3511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C</a:t>
            </a:r>
            <a:r>
              <a:rPr lang="en-US" altLang="zh-CN" baseline="30000"/>
              <a:t>'</a:t>
            </a:r>
            <a:endParaRPr lang="en-US" altLang="zh-CN" baseline="30000"/>
          </a:p>
        </p:txBody>
      </p:sp>
      <p:sp>
        <p:nvSpPr>
          <p:cNvPr id="45" name="文本框 44"/>
          <p:cNvSpPr txBox="1"/>
          <p:nvPr/>
        </p:nvSpPr>
        <p:spPr>
          <a:xfrm>
            <a:off x="7976870" y="731520"/>
            <a:ext cx="1266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target word</a:t>
            </a:r>
            <a:endParaRPr lang="en-US" altLang="zh-CN"/>
          </a:p>
        </p:txBody>
      </p:sp>
      <p:sp>
        <p:nvSpPr>
          <p:cNvPr id="48" name="右大括号 47"/>
          <p:cNvSpPr/>
          <p:nvPr/>
        </p:nvSpPr>
        <p:spPr>
          <a:xfrm>
            <a:off x="9405620" y="731520"/>
            <a:ext cx="144780" cy="7524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9702800" y="923290"/>
            <a:ext cx="885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word id</a:t>
            </a:r>
            <a:endParaRPr lang="en-US" altLang="zh-CN"/>
          </a:p>
        </p:txBody>
      </p:sp>
      <p:cxnSp>
        <p:nvCxnSpPr>
          <p:cNvPr id="50" name="曲线连接符 49"/>
          <p:cNvCxnSpPr>
            <a:stCxn id="36" idx="3"/>
            <a:endCxn id="7" idx="2"/>
          </p:cNvCxnSpPr>
          <p:nvPr/>
        </p:nvCxnSpPr>
        <p:spPr>
          <a:xfrm>
            <a:off x="5147310" y="915670"/>
            <a:ext cx="946150" cy="4493260"/>
          </a:xfrm>
          <a:prstGeom prst="curvedConnector4">
            <a:avLst>
              <a:gd name="adj1" fmla="val 38859"/>
              <a:gd name="adj2" fmla="val 1053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37" idx="3"/>
            <a:endCxn id="15" idx="2"/>
          </p:cNvCxnSpPr>
          <p:nvPr/>
        </p:nvCxnSpPr>
        <p:spPr>
          <a:xfrm>
            <a:off x="6242685" y="915670"/>
            <a:ext cx="948055" cy="4493260"/>
          </a:xfrm>
          <a:prstGeom prst="curvedConnector4">
            <a:avLst>
              <a:gd name="adj1" fmla="val 38915"/>
              <a:gd name="adj2" fmla="val 1053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124450" y="1873885"/>
            <a:ext cx="654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look-up</a:t>
            </a:r>
            <a:endParaRPr lang="en-US" altLang="zh-CN" sz="1200"/>
          </a:p>
        </p:txBody>
      </p:sp>
      <p:sp>
        <p:nvSpPr>
          <p:cNvPr id="53" name="文本框 52"/>
          <p:cNvSpPr txBox="1"/>
          <p:nvPr/>
        </p:nvSpPr>
        <p:spPr>
          <a:xfrm>
            <a:off x="6232525" y="1873885"/>
            <a:ext cx="654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look-up</a:t>
            </a:r>
            <a:endParaRPr lang="en-US" altLang="zh-CN" sz="1200"/>
          </a:p>
        </p:txBody>
      </p:sp>
      <p:cxnSp>
        <p:nvCxnSpPr>
          <p:cNvPr id="54" name="直接箭头连接符 53"/>
          <p:cNvCxnSpPr>
            <a:stCxn id="5" idx="3"/>
            <a:endCxn id="6" idx="1"/>
          </p:cNvCxnSpPr>
          <p:nvPr/>
        </p:nvCxnSpPr>
        <p:spPr>
          <a:xfrm>
            <a:off x="3957320" y="3783965"/>
            <a:ext cx="680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125595" y="3476625"/>
            <a:ext cx="2628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</a:t>
            </a:r>
            <a:endParaRPr lang="en-US" altLang="zh-CN" sz="1200"/>
          </a:p>
        </p:txBody>
      </p:sp>
      <p:sp>
        <p:nvSpPr>
          <p:cNvPr id="56" name="圆角矩形 55"/>
          <p:cNvSpPr/>
          <p:nvPr/>
        </p:nvSpPr>
        <p:spPr>
          <a:xfrm>
            <a:off x="4615180" y="1042035"/>
            <a:ext cx="118110" cy="1301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7" name="肘形连接符 56"/>
          <p:cNvCxnSpPr>
            <a:stCxn id="36" idx="1"/>
            <a:endCxn id="56" idx="0"/>
          </p:cNvCxnSpPr>
          <p:nvPr/>
        </p:nvCxnSpPr>
        <p:spPr>
          <a:xfrm rot="10800000" flipV="1">
            <a:off x="4664075" y="915670"/>
            <a:ext cx="158115" cy="126365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42" idx="1"/>
            <a:endCxn id="56" idx="2"/>
          </p:cNvCxnSpPr>
          <p:nvPr/>
        </p:nvCxnSpPr>
        <p:spPr>
          <a:xfrm rot="10800000">
            <a:off x="4664075" y="1172210"/>
            <a:ext cx="142875" cy="111760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5725795" y="1042035"/>
            <a:ext cx="118110" cy="1301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肘形连接符 59"/>
          <p:cNvCxnSpPr>
            <a:stCxn id="37" idx="1"/>
            <a:endCxn id="59" idx="0"/>
          </p:cNvCxnSpPr>
          <p:nvPr/>
        </p:nvCxnSpPr>
        <p:spPr>
          <a:xfrm rot="10800000" flipV="1">
            <a:off x="5774690" y="915670"/>
            <a:ext cx="150495" cy="126365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43" idx="1"/>
            <a:endCxn id="59" idx="2"/>
          </p:cNvCxnSpPr>
          <p:nvPr/>
        </p:nvCxnSpPr>
        <p:spPr>
          <a:xfrm rot="10800000">
            <a:off x="5774690" y="1172210"/>
            <a:ext cx="132080" cy="127000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6825615" y="1042670"/>
            <a:ext cx="118110" cy="1301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肘形连接符 62"/>
          <p:cNvCxnSpPr>
            <a:stCxn id="39" idx="1"/>
            <a:endCxn id="62" idx="0"/>
          </p:cNvCxnSpPr>
          <p:nvPr/>
        </p:nvCxnSpPr>
        <p:spPr>
          <a:xfrm rot="10800000" flipV="1">
            <a:off x="6874510" y="915670"/>
            <a:ext cx="153035" cy="127000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44" idx="1"/>
            <a:endCxn id="62" idx="2"/>
          </p:cNvCxnSpPr>
          <p:nvPr/>
        </p:nvCxnSpPr>
        <p:spPr>
          <a:xfrm rot="10800000">
            <a:off x="6874510" y="1172845"/>
            <a:ext cx="130810" cy="126365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203700" y="455930"/>
            <a:ext cx="4679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loss</a:t>
            </a:r>
            <a:r>
              <a:rPr lang="en-US" altLang="zh-CN" sz="1200" baseline="-25000"/>
              <a:t>1</a:t>
            </a:r>
            <a:endParaRPr lang="en-US" altLang="zh-CN" sz="1200" baseline="-25000"/>
          </a:p>
        </p:txBody>
      </p:sp>
      <p:cxnSp>
        <p:nvCxnSpPr>
          <p:cNvPr id="66" name="肘形连接符 65"/>
          <p:cNvCxnSpPr>
            <a:stCxn id="56" idx="1"/>
            <a:endCxn id="65" idx="2"/>
          </p:cNvCxnSpPr>
          <p:nvPr/>
        </p:nvCxnSpPr>
        <p:spPr>
          <a:xfrm rot="10800000">
            <a:off x="4427855" y="731520"/>
            <a:ext cx="177165" cy="375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303520" y="455930"/>
            <a:ext cx="4679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loss</a:t>
            </a:r>
            <a:r>
              <a:rPr lang="en-US" altLang="zh-CN" sz="1200" baseline="-25000"/>
              <a:t>2</a:t>
            </a:r>
            <a:endParaRPr lang="en-US" altLang="zh-CN" sz="1200" baseline="-25000"/>
          </a:p>
        </p:txBody>
      </p:sp>
      <p:cxnSp>
        <p:nvCxnSpPr>
          <p:cNvPr id="68" name="肘形连接符 67"/>
          <p:cNvCxnSpPr>
            <a:stCxn id="59" idx="1"/>
            <a:endCxn id="67" idx="2"/>
          </p:cNvCxnSpPr>
          <p:nvPr/>
        </p:nvCxnSpPr>
        <p:spPr>
          <a:xfrm rot="10800000">
            <a:off x="5527675" y="731520"/>
            <a:ext cx="187960" cy="375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403340" y="455930"/>
            <a:ext cx="4679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loss</a:t>
            </a:r>
            <a:r>
              <a:rPr lang="en-US" altLang="zh-CN" sz="1200" baseline="-25000"/>
              <a:t>3</a:t>
            </a:r>
            <a:endParaRPr lang="en-US" altLang="zh-CN" sz="1200" baseline="-25000"/>
          </a:p>
        </p:txBody>
      </p:sp>
      <p:cxnSp>
        <p:nvCxnSpPr>
          <p:cNvPr id="70" name="肘形连接符 69"/>
          <p:cNvCxnSpPr>
            <a:stCxn id="62" idx="1"/>
            <a:endCxn id="69" idx="2"/>
          </p:cNvCxnSpPr>
          <p:nvPr/>
        </p:nvCxnSpPr>
        <p:spPr>
          <a:xfrm rot="10800000">
            <a:off x="6627495" y="731520"/>
            <a:ext cx="187960" cy="3765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278890" y="4724400"/>
            <a:ext cx="2493645" cy="683895"/>
          </a:xfrm>
          <a:prstGeom prst="rect">
            <a:avLst/>
          </a:prstGeom>
          <a:solidFill>
            <a:srgbClr val="F9E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71" idx="0"/>
            <a:endCxn id="5" idx="2"/>
          </p:cNvCxnSpPr>
          <p:nvPr/>
        </p:nvCxnSpPr>
        <p:spPr>
          <a:xfrm flipH="1" flipV="1">
            <a:off x="2515235" y="4336415"/>
            <a:ext cx="635" cy="387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278890" y="2150745"/>
            <a:ext cx="2494800" cy="684000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5" idx="0"/>
            <a:endCxn id="73" idx="2"/>
          </p:cNvCxnSpPr>
          <p:nvPr/>
        </p:nvCxnSpPr>
        <p:spPr>
          <a:xfrm flipV="1">
            <a:off x="2515235" y="2834640"/>
            <a:ext cx="127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942580" y="2306955"/>
            <a:ext cx="13354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hidden state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00"/>
                            </p:stCondLst>
                            <p:childTnLst>
                              <p:par>
                                <p:cTn id="41" presetID="27" presetClass="emph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autoRev="1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autoRev="1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500" autoRev="1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autoRev="1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300"/>
                            </p:stCondLst>
                            <p:childTnLst>
                              <p:par>
                                <p:cTn id="8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800"/>
                            </p:stCondLst>
                            <p:childTnLst>
                              <p:par>
                                <p:cTn id="92" presetID="27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4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6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00"/>
                            </p:stCondLst>
                            <p:childTnLst>
                              <p:par>
                                <p:cTn id="101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32" presetClass="emph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3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3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300"/>
                            </p:stCondLst>
                            <p:childTnLst>
                              <p:par>
                                <p:cTn id="121" presetID="27" presetClass="emph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3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9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9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900"/>
                            </p:stCondLst>
                            <p:childTnLst>
                              <p:par>
                                <p:cTn id="137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250" autoRev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9" dur="250" autoRev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0" dur="250" autoRev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50" autoRev="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"/>
                            </p:stCondLst>
                            <p:childTnLst>
                              <p:par>
                                <p:cTn id="15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7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700"/>
                            </p:stCondLst>
                            <p:childTnLst>
                              <p:par>
                                <p:cTn id="164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200"/>
                            </p:stCondLst>
                            <p:childTnLst>
                              <p:par>
                                <p:cTn id="183" presetID="32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5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500"/>
                            </p:stCondLst>
                            <p:childTnLst>
                              <p:par>
                                <p:cTn id="19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0" presetID="27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2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3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4800"/>
                            </p:stCondLst>
                            <p:childTnLst>
                              <p:par>
                                <p:cTn id="206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300"/>
                            </p:stCondLst>
                            <p:childTnLst>
                              <p:par>
                                <p:cTn id="213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63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6300"/>
                            </p:stCondLst>
                            <p:childTnLst>
                              <p:par>
                                <p:cTn id="223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4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5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6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250" autoRev="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6800"/>
                            </p:stCondLst>
                            <p:childTnLst>
                              <p:par>
                                <p:cTn id="2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3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6" presetClass="entr" presetSubtype="2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700"/>
                            </p:stCondLst>
                            <p:childTnLst>
                              <p:par>
                                <p:cTn id="248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700"/>
                            </p:stCondLst>
                            <p:childTnLst>
                              <p:par>
                                <p:cTn id="258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200"/>
                            </p:stCondLst>
                            <p:childTnLst>
                              <p:par>
                                <p:cTn id="277" presetID="32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2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350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3500"/>
                            </p:stCondLst>
                            <p:childTnLst>
                              <p:par>
                                <p:cTn id="287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4000"/>
                            </p:stCondLst>
                            <p:childTnLst>
                              <p:par>
                                <p:cTn id="294" presetID="27" presetClass="emph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5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6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7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5300"/>
                            </p:stCondLst>
                            <p:childTnLst>
                              <p:par>
                                <p:cTn id="307" presetID="32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630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6300"/>
                            </p:stCondLst>
                            <p:childTnLst>
                              <p:par>
                                <p:cTn id="317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8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9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0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250" autoRev="1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27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5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6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7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8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6800"/>
                            </p:stCondLst>
                            <p:childTnLst>
                              <p:par>
                                <p:cTn id="3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6800"/>
                            </p:stCondLst>
                            <p:childTnLst>
                              <p:par>
                                <p:cTn id="3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7300"/>
                            </p:stCondLst>
                            <p:childTnLst>
                              <p:par>
                                <p:cTn id="37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7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8300"/>
                            </p:stCondLst>
                            <p:childTnLst>
                              <p:par>
                                <p:cTn id="3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8300"/>
                            </p:stCondLst>
                            <p:childTnLst>
                              <p:par>
                                <p:cTn id="38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2" dur="250" autoRev="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3" dur="250" autoRev="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4" dur="250" autoRev="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5" dur="250" autoRev="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8" dur="7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9" dur="7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7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7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8800"/>
                            </p:stCondLst>
                            <p:childTnLst>
                              <p:par>
                                <p:cTn id="3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8800"/>
                            </p:stCondLst>
                            <p:childTnLst>
                              <p:par>
                                <p:cTn id="396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7" dur="250" autoRev="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8" dur="250" autoRev="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9" dur="250" autoRev="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250" autoRev="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0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7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7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5" dur="7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7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9300"/>
                            </p:stCondLst>
                            <p:childTnLst>
                              <p:par>
                                <p:cTn id="4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9300"/>
                            </p:stCondLst>
                            <p:childTnLst>
                              <p:par>
                                <p:cTn id="41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2" dur="250" autoRev="1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3" dur="250" autoRev="1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4" dur="250" autoRev="1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5" dur="250" autoRev="1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71" grpId="0" bldLvl="0" animBg="1"/>
      <p:bldP spid="73" grpId="0" bldLvl="0" animBg="1"/>
      <p:bldP spid="73" grpId="1" bldLvl="0" animBg="1"/>
      <p:bldP spid="55" grpId="0"/>
      <p:bldP spid="6" grpId="0" bldLvl="0" animBg="1"/>
      <p:bldP spid="6" grpId="1" bldLvl="0" animBg="1"/>
      <p:bldP spid="23" grpId="0" bldLvl="0" animBg="1"/>
      <p:bldP spid="23" grpId="1" bldLvl="0" animBg="1"/>
      <p:bldP spid="32" grpId="0" bldLvl="0" animBg="1"/>
      <p:bldP spid="32" grpId="1" bldLvl="0" animBg="1"/>
      <p:bldP spid="42" grpId="0"/>
      <p:bldP spid="42" grpId="1"/>
      <p:bldP spid="9" grpId="1" bldLvl="0" animBg="1"/>
      <p:bldP spid="7" grpId="0" bldLvl="0" animBg="1"/>
      <p:bldP spid="52" grpId="0"/>
      <p:bldP spid="10" grpId="0" bldLvl="0" animBg="1"/>
      <p:bldP spid="10" grpId="1" bldLvl="0" animBg="1"/>
      <p:bldP spid="12" grpId="0"/>
      <p:bldP spid="24" grpId="0" bldLvl="0" animBg="1"/>
      <p:bldP spid="24" grpId="1" bldLvl="0" animBg="1"/>
      <p:bldP spid="15" grpId="0" bldLvl="0" animBg="1"/>
      <p:bldP spid="53" grpId="0"/>
      <p:bldP spid="16" grpId="0" bldLvl="0" animBg="1"/>
      <p:bldP spid="16" grpId="1" bldLvl="0" animBg="1"/>
      <p:bldP spid="18" grpId="0"/>
      <p:bldP spid="25" grpId="0" bldLvl="0" animBg="1"/>
      <p:bldP spid="25" grpId="1" bldLvl="0" animBg="1"/>
      <p:bldP spid="32" grpId="2" bldLvl="0" animBg="1"/>
      <p:bldP spid="32" grpId="3" bldLvl="0" animBg="1"/>
      <p:bldP spid="44" grpId="0"/>
      <p:bldP spid="43" grpId="0"/>
      <p:bldP spid="43" grpId="1"/>
      <p:bldP spid="44" grpId="1"/>
      <p:bldP spid="36" grpId="0"/>
      <p:bldP spid="37" grpId="0"/>
      <p:bldP spid="39" grpId="0"/>
      <p:bldP spid="39" grpId="1"/>
      <p:bldP spid="37" grpId="1"/>
      <p:bldP spid="36" grpId="1"/>
      <p:bldP spid="62" grpId="0" bldLvl="0" animBg="1"/>
      <p:bldP spid="59" grpId="0" bldLvl="0" animBg="1"/>
      <p:bldP spid="56" grpId="0" bldLvl="0" animBg="1"/>
      <p:bldP spid="62" grpId="1" bldLvl="0" animBg="1"/>
      <p:bldP spid="59" grpId="1" bldLvl="0" animBg="1"/>
      <p:bldP spid="56" grpId="1" bldLvl="0" animBg="1"/>
      <p:bldP spid="52" grpId="1"/>
      <p:bldP spid="53" grpId="1"/>
      <p:bldP spid="22" grpId="0"/>
      <p:bldP spid="75" grpId="0"/>
      <p:bldP spid="41" grpId="0"/>
      <p:bldP spid="45" grpId="0"/>
      <p:bldP spid="48" grpId="0" bldLvl="0" animBg="1"/>
      <p:bldP spid="49" grpId="0"/>
      <p:bldP spid="65" grpId="0"/>
      <p:bldP spid="67" grpId="0"/>
      <p:bldP spid="69" grpId="0"/>
      <p:bldP spid="65" grpId="1"/>
      <p:bldP spid="67" grpId="1"/>
      <p:bldP spid="6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225915" y="6317615"/>
            <a:ext cx="2889250" cy="36830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>
                    <a:alpha val="55000"/>
                  </a:schemeClr>
                </a:solidFill>
                <a:effectLst/>
              </a:rPr>
              <a:t>朱冲䶮制：</a:t>
            </a:r>
            <a:r>
              <a:rPr lang="en-US" altLang="zh-CN">
                <a:solidFill>
                  <a:schemeClr val="tx1">
                    <a:alpha val="55000"/>
                  </a:schemeClr>
                </a:solidFill>
                <a:effectLst/>
              </a:rPr>
              <a:t>yan624.github.io</a:t>
            </a:r>
            <a:endParaRPr lang="en-US" altLang="zh-CN">
              <a:solidFill>
                <a:schemeClr val="tx1">
                  <a:alpha val="55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18360" y="4111625"/>
            <a:ext cx="512445" cy="1195705"/>
          </a:xfrm>
          <a:prstGeom prst="rect">
            <a:avLst/>
          </a:prstGeom>
          <a:solidFill>
            <a:srgbClr val="ED5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29300" y="4181475"/>
            <a:ext cx="512445" cy="1195705"/>
          </a:xfrm>
          <a:prstGeom prst="rect">
            <a:avLst/>
          </a:prstGeom>
          <a:solidFill>
            <a:srgbClr val="EC9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15765" y="4303395"/>
            <a:ext cx="512445" cy="1195705"/>
          </a:xfrm>
          <a:prstGeom prst="rect">
            <a:avLst/>
          </a:prstGeom>
          <a:solidFill>
            <a:srgbClr val="83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98510" y="4811395"/>
            <a:ext cx="512445" cy="1195705"/>
          </a:xfrm>
          <a:prstGeom prst="rect">
            <a:avLst/>
          </a:prstGeom>
          <a:solidFill>
            <a:srgbClr val="FBF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77710" y="4111625"/>
            <a:ext cx="512445" cy="1195705"/>
          </a:xfrm>
          <a:prstGeom prst="rect">
            <a:avLst/>
          </a:prstGeom>
          <a:solidFill>
            <a:srgbClr val="F9E8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77705" y="4181475"/>
            <a:ext cx="512445" cy="1195705"/>
          </a:xfrm>
          <a:prstGeom prst="rect">
            <a:avLst/>
          </a:prstGeom>
          <a:solidFill>
            <a:srgbClr val="F6D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1040" y="1163320"/>
            <a:ext cx="8204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模型层抖动</a:t>
            </a:r>
            <a:r>
              <a:rPr lang="zh-CN" altLang="en-US">
                <a:sym typeface="+mn-ea"/>
              </a:rPr>
              <a:t>延迟 </a:t>
            </a:r>
            <a:r>
              <a:rPr lang="en-US" altLang="zh-CN">
                <a:sym typeface="+mn-ea"/>
              </a:rPr>
              <a:t>0.3 s</a:t>
            </a:r>
            <a:r>
              <a:rPr lang="zh-CN" altLang="en-US">
                <a:sym typeface="+mn-ea"/>
              </a:rPr>
              <a:t>，向量输出闪烁延迟 </a:t>
            </a:r>
            <a:r>
              <a:rPr lang="en-US" altLang="zh-CN">
                <a:sym typeface="+mn-ea"/>
              </a:rPr>
              <a:t>0.3 s</a:t>
            </a:r>
            <a:r>
              <a:rPr lang="zh-CN" altLang="en-US">
                <a:sym typeface="+mn-ea"/>
              </a:rPr>
              <a:t>，时间步循环输入的曲线延迟 </a:t>
            </a:r>
            <a:r>
              <a:rPr lang="en-US" altLang="zh-CN">
                <a:sym typeface="+mn-ea"/>
              </a:rPr>
              <a:t>0.2s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演示</Application>
  <PresentationFormat>宽屏</PresentationFormat>
  <Paragraphs>104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­­</cp:lastModifiedBy>
  <cp:revision>72</cp:revision>
  <dcterms:created xsi:type="dcterms:W3CDTF">2020-06-13T15:35:00Z</dcterms:created>
  <dcterms:modified xsi:type="dcterms:W3CDTF">2020-06-15T16:01:38Z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