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63AE82A-54B3-8748-82BE-FC18D4308062}">
          <p14:sldIdLst>
            <p14:sldId id="256"/>
          </p14:sldIdLst>
        </p14:section>
        <p14:section name="실행화면" id="{3FB78CF9-88DF-BA43-8F22-ABA82B8A65CD}">
          <p14:sldIdLst>
            <p14:sldId id="257"/>
            <p14:sldId id="258"/>
            <p14:sldId id="259"/>
          </p14:sldIdLst>
        </p14:section>
        <p14:section name="디자인" id="{680DEC30-77E2-4C43-8B47-AB36D4F565BC}">
          <p14:sldIdLst>
            <p14:sldId id="260"/>
            <p14:sldId id="261"/>
            <p14:sldId id="262"/>
          </p14:sldIdLst>
        </p14:section>
        <p14:section name="블록코드" id="{527C7C5D-B167-DA4F-A902-DE8BA6DD5D93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/>
    <p:restoredTop sz="94702"/>
  </p:normalViewPr>
  <p:slideViewPr>
    <p:cSldViewPr snapToGrid="0">
      <p:cViewPr varScale="1">
        <p:scale>
          <a:sx n="151" d="100"/>
          <a:sy n="151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68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68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861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37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08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7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97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87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48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1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7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CF52-4A1E-0443-AC79-E23274BFC5DE}" type="datetimeFigureOut">
              <a:rPr kumimoji="1" lang="ko-Kore-KR" altLang="en-US" smtClean="0"/>
              <a:t>2023. 7. 14.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44D8-6354-7844-B005-B29A22F1B4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38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1371D-87E1-876E-1960-01E72AA7A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앱 </a:t>
            </a:r>
            <a:r>
              <a:rPr kumimoji="1" lang="ko-KR" altLang="en-US" dirty="0" err="1"/>
              <a:t>인벤터로</a:t>
            </a:r>
            <a:r>
              <a:rPr kumimoji="1" lang="ko-KR" altLang="en-US" dirty="0"/>
              <a:t> 모바일 애플리케이션 만들기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53CDA-9418-ECA9-83F4-4A95FEE3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나만의 메모장 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양우진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98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메모 목록</a:t>
            </a:r>
            <a:r>
              <a:rPr kumimoji="1" lang="en-US" altLang="ko-KR" dirty="0">
                <a:latin typeface="+mj-ea"/>
              </a:rPr>
              <a:t>(2/3)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02C4ED-314C-7259-748D-E97BFE497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506"/>
            <a:ext cx="10515600" cy="3917576"/>
          </a:xfrm>
        </p:spPr>
      </p:pic>
    </p:spTree>
    <p:extLst>
      <p:ext uri="{BB962C8B-B14F-4D97-AF65-F5344CB8AC3E}">
        <p14:creationId xmlns:p14="http://schemas.microsoft.com/office/powerpoint/2010/main" val="297242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메모 목록</a:t>
            </a:r>
            <a:r>
              <a:rPr kumimoji="1" lang="en-US" altLang="ko-KR" dirty="0">
                <a:latin typeface="+mj-ea"/>
              </a:rPr>
              <a:t>(3/3)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023E66-1B6F-9FCD-D092-11E787637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3366294"/>
            <a:ext cx="6858000" cy="1270000"/>
          </a:xfrm>
        </p:spPr>
      </p:pic>
    </p:spTree>
    <p:extLst>
      <p:ext uri="{BB962C8B-B14F-4D97-AF65-F5344CB8AC3E}">
        <p14:creationId xmlns:p14="http://schemas.microsoft.com/office/powerpoint/2010/main" val="102815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메모 내용</a:t>
            </a:r>
            <a:r>
              <a:rPr kumimoji="1" lang="en-US" altLang="ko-KR" dirty="0">
                <a:latin typeface="+mj-ea"/>
              </a:rPr>
              <a:t>(1/2)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D8D756-1F44-3B92-59BA-819F6D666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50294"/>
            <a:ext cx="9144000" cy="3302000"/>
          </a:xfrm>
        </p:spPr>
      </p:pic>
    </p:spTree>
    <p:extLst>
      <p:ext uri="{BB962C8B-B14F-4D97-AF65-F5344CB8AC3E}">
        <p14:creationId xmlns:p14="http://schemas.microsoft.com/office/powerpoint/2010/main" val="4985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메모 내용</a:t>
            </a:r>
            <a:r>
              <a:rPr kumimoji="1" lang="en-US" altLang="ko-KR" dirty="0">
                <a:latin typeface="+mj-ea"/>
              </a:rPr>
              <a:t>(2/2)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93FE36-8C49-9526-D5F9-A088012F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853" y="1825625"/>
            <a:ext cx="4206293" cy="4351338"/>
          </a:xfrm>
        </p:spPr>
      </p:pic>
    </p:spTree>
    <p:extLst>
      <p:ext uri="{BB962C8B-B14F-4D97-AF65-F5344CB8AC3E}">
        <p14:creationId xmlns:p14="http://schemas.microsoft.com/office/powerpoint/2010/main" val="30810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실행화면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 err="1">
                <a:latin typeface="+mj-ea"/>
              </a:rPr>
              <a:t>잠금화면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351921-56EB-CF1D-F17B-84020B108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010" y="2141537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FA4567-E72A-776E-7C21-6880D657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362" y="2141537"/>
            <a:ext cx="2447628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04B89-D2DD-B1B8-227E-5EDFE1815940}"/>
              </a:ext>
            </a:extLst>
          </p:cNvPr>
          <p:cNvSpPr txBox="1"/>
          <p:nvPr/>
        </p:nvSpPr>
        <p:spPr>
          <a:xfrm>
            <a:off x="2905825" y="1731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기본화면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B6CD4-C0D7-84AA-6F18-5C5290759020}"/>
              </a:ext>
            </a:extLst>
          </p:cNvPr>
          <p:cNvSpPr txBox="1"/>
          <p:nvPr/>
        </p:nvSpPr>
        <p:spPr>
          <a:xfrm>
            <a:off x="7779030" y="173144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암호가</a:t>
            </a:r>
            <a:r>
              <a:rPr kumimoji="1" lang="ko-KR" altLang="en-US" dirty="0"/>
              <a:t> 틀린 경우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33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1571-1BCC-3E32-626E-81D6A628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실행화면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>
                <a:latin typeface="+mj-ea"/>
              </a:rPr>
              <a:t>메모 목록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14BE26-2433-9A57-78CC-EC5A906A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032" y="2141537"/>
            <a:ext cx="244762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E456AA-51BB-B296-F29B-1AABE4BC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72182" y="2141537"/>
            <a:ext cx="2447627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54FCC2-1F9A-853C-1132-EAD10A8B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76341" y="2141537"/>
            <a:ext cx="2447627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1C8661-395D-7CD8-E560-581B5368CCB6}"/>
              </a:ext>
            </a:extLst>
          </p:cNvPr>
          <p:cNvSpPr txBox="1"/>
          <p:nvPr/>
        </p:nvSpPr>
        <p:spPr>
          <a:xfrm>
            <a:off x="1560393" y="1729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화면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B297A-B76A-AAE3-1AC9-358DFF9858B4}"/>
              </a:ext>
            </a:extLst>
          </p:cNvPr>
          <p:cNvSpPr txBox="1"/>
          <p:nvPr/>
        </p:nvSpPr>
        <p:spPr>
          <a:xfrm>
            <a:off x="4885567" y="1495206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을 입력하지 않고</a:t>
            </a:r>
            <a:endParaRPr kumimoji="1" lang="en-US" altLang="ko-KR" dirty="0"/>
          </a:p>
          <a:p>
            <a:r>
              <a:rPr kumimoji="1" lang="ko-KR" altLang="en-US" dirty="0"/>
              <a:t>추가 버튼을 누른 경우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F5857-1411-95CA-8720-3190F1141BB9}"/>
              </a:ext>
            </a:extLst>
          </p:cNvPr>
          <p:cNvSpPr txBox="1"/>
          <p:nvPr/>
        </p:nvSpPr>
        <p:spPr>
          <a:xfrm>
            <a:off x="8931592" y="172975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메모가</a:t>
            </a:r>
            <a:r>
              <a:rPr kumimoji="1" lang="ko-KR" altLang="en-US" dirty="0"/>
              <a:t> 추가된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16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3428-F1FF-EEA1-94B8-61752E41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실행화면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>
                <a:latin typeface="+mj-ea"/>
              </a:rPr>
              <a:t>메모 내용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A6AA9A-3106-4F33-2F87-80A5A01E7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84" y="2141535"/>
            <a:ext cx="2447627" cy="4351338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A1DB8955-89E8-CA57-CAAB-CCE5B768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5126" y="2141536"/>
            <a:ext cx="2447627" cy="4351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F33DF-4A06-89A9-706F-C7CFF74630F4}"/>
              </a:ext>
            </a:extLst>
          </p:cNvPr>
          <p:cNvSpPr txBox="1"/>
          <p:nvPr/>
        </p:nvSpPr>
        <p:spPr>
          <a:xfrm>
            <a:off x="1634941" y="17306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기본화면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00AC5-2B06-E86E-97CB-214BF580D7A3}"/>
              </a:ext>
            </a:extLst>
          </p:cNvPr>
          <p:cNvSpPr txBox="1"/>
          <p:nvPr/>
        </p:nvSpPr>
        <p:spPr>
          <a:xfrm>
            <a:off x="5515551" y="17306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내용</a:t>
            </a:r>
            <a:r>
              <a:rPr kumimoji="1" lang="ko-KR" altLang="en-US" dirty="0"/>
              <a:t> 저장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0A699-3C89-8299-644B-57535C03386B}"/>
              </a:ext>
            </a:extLst>
          </p:cNvPr>
          <p:cNvSpPr txBox="1"/>
          <p:nvPr/>
        </p:nvSpPr>
        <p:spPr>
          <a:xfrm>
            <a:off x="9422612" y="173069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메모</a:t>
            </a:r>
            <a:r>
              <a:rPr kumimoji="1" lang="ko-KR" altLang="en-US" dirty="0"/>
              <a:t> 삭제</a:t>
            </a:r>
            <a:endParaRPr kumimoji="1" lang="ko-Kore-KR" altLang="en-US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611794AA-C1E7-E80F-5D2B-21FAFCB9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79247" y="2141536"/>
            <a:ext cx="2447627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디자인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>
                <a:latin typeface="+mj-ea"/>
              </a:rPr>
              <a:t>잠금 화면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F4FCEAFE-3E69-1242-3159-C36826B6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55" y="2141537"/>
            <a:ext cx="300833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04B89-D2DD-B1B8-227E-5EDFE1815940}"/>
              </a:ext>
            </a:extLst>
          </p:cNvPr>
          <p:cNvSpPr txBox="1"/>
          <p:nvPr/>
        </p:nvSpPr>
        <p:spPr>
          <a:xfrm>
            <a:off x="3136657" y="1731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뷰어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B6CD4-C0D7-84AA-6F18-5C5290759020}"/>
              </a:ext>
            </a:extLst>
          </p:cNvPr>
          <p:cNvSpPr txBox="1"/>
          <p:nvPr/>
        </p:nvSpPr>
        <p:spPr>
          <a:xfrm>
            <a:off x="8301699" y="1731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컴포넌트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6AB0E7-6859-B209-B75E-D0DC24C2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014" y="2141536"/>
            <a:ext cx="3255366" cy="4351339"/>
          </a:xfrm>
          <a:prstGeom prst="rect">
            <a:avLst/>
          </a:prstGeom>
        </p:spPr>
      </p:pic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6E03BCFF-7771-906A-0821-1F22E7C8A1DF}"/>
              </a:ext>
            </a:extLst>
          </p:cNvPr>
          <p:cNvSpPr/>
          <p:nvPr/>
        </p:nvSpPr>
        <p:spPr>
          <a:xfrm>
            <a:off x="1871664" y="2910614"/>
            <a:ext cx="3125898" cy="2191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6DC431E5-02FD-1F24-7BB9-2A3A4C82B5DF}"/>
              </a:ext>
            </a:extLst>
          </p:cNvPr>
          <p:cNvSpPr/>
          <p:nvPr/>
        </p:nvSpPr>
        <p:spPr>
          <a:xfrm>
            <a:off x="7336090" y="2742037"/>
            <a:ext cx="2984247" cy="14809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F10E0D0F-F2FC-8CE1-5903-4D0966EA0C76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10800000" flipV="1">
            <a:off x="4997562" y="3482514"/>
            <a:ext cx="2338528" cy="524039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563B338-0AF4-3404-8790-20EC460345F1}"/>
              </a:ext>
            </a:extLst>
          </p:cNvPr>
          <p:cNvSpPr/>
          <p:nvPr/>
        </p:nvSpPr>
        <p:spPr>
          <a:xfrm>
            <a:off x="1871663" y="5143252"/>
            <a:ext cx="3125900" cy="5288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2244639-D80A-D3B2-C1C4-3031B78297D1}"/>
              </a:ext>
            </a:extLst>
          </p:cNvPr>
          <p:cNvSpPr/>
          <p:nvPr/>
        </p:nvSpPr>
        <p:spPr>
          <a:xfrm>
            <a:off x="7336090" y="4292351"/>
            <a:ext cx="2984247" cy="14809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846053BF-5F76-B8CA-52F7-635F972BC27F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rot="10800000" flipV="1">
            <a:off x="4997564" y="5032828"/>
            <a:ext cx="2338527" cy="37486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3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F4FCEAFE-3E69-1242-3159-C36826B6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55655" y="2141537"/>
            <a:ext cx="300833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04B89-D2DD-B1B8-227E-5EDFE1815940}"/>
              </a:ext>
            </a:extLst>
          </p:cNvPr>
          <p:cNvSpPr txBox="1"/>
          <p:nvPr/>
        </p:nvSpPr>
        <p:spPr>
          <a:xfrm>
            <a:off x="3136657" y="1731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뷰어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B6CD4-C0D7-84AA-6F18-5C5290759020}"/>
              </a:ext>
            </a:extLst>
          </p:cNvPr>
          <p:cNvSpPr txBox="1"/>
          <p:nvPr/>
        </p:nvSpPr>
        <p:spPr>
          <a:xfrm>
            <a:off x="8301699" y="1731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컴포넌트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6AB0E7-6859-B209-B75E-D0DC24C2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1586" y="2141536"/>
            <a:ext cx="1788221" cy="4351339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8DCBCCD-3B95-02C7-2A0C-D42781269F2C}"/>
              </a:ext>
            </a:extLst>
          </p:cNvPr>
          <p:cNvSpPr/>
          <p:nvPr/>
        </p:nvSpPr>
        <p:spPr>
          <a:xfrm>
            <a:off x="8037112" y="2473852"/>
            <a:ext cx="1629403" cy="8262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7E20977-18FE-A3D3-FE95-B6C52910087C}"/>
              </a:ext>
            </a:extLst>
          </p:cNvPr>
          <p:cNvSpPr/>
          <p:nvPr/>
        </p:nvSpPr>
        <p:spPr>
          <a:xfrm>
            <a:off x="1871664" y="2910615"/>
            <a:ext cx="3125898" cy="3894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33E2A595-CE7D-876E-0772-DF6F2107D6C7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4997562" y="2886971"/>
            <a:ext cx="3039550" cy="21838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E418C04-7FDE-77B4-2640-8D4B6C270520}"/>
              </a:ext>
            </a:extLst>
          </p:cNvPr>
          <p:cNvSpPr/>
          <p:nvPr/>
        </p:nvSpPr>
        <p:spPr>
          <a:xfrm>
            <a:off x="1871664" y="3345545"/>
            <a:ext cx="3125900" cy="33799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1EB24B9-6EDE-0759-46E0-7196FC54DDDF}"/>
              </a:ext>
            </a:extLst>
          </p:cNvPr>
          <p:cNvSpPr/>
          <p:nvPr/>
        </p:nvSpPr>
        <p:spPr>
          <a:xfrm>
            <a:off x="8037112" y="3329392"/>
            <a:ext cx="1629403" cy="84396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7182C70-6645-0C37-54D1-01C0570EDA4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4997565" y="3514543"/>
            <a:ext cx="3039551" cy="24569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3A73C87-6B72-4738-532D-C0C5683A7158}"/>
              </a:ext>
            </a:extLst>
          </p:cNvPr>
          <p:cNvSpPr/>
          <p:nvPr/>
        </p:nvSpPr>
        <p:spPr>
          <a:xfrm>
            <a:off x="8037111" y="4211083"/>
            <a:ext cx="1629403" cy="11196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9B43B5-3351-319C-8794-648D4B434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01"/>
          <a:stretch/>
        </p:blipFill>
        <p:spPr>
          <a:xfrm>
            <a:off x="1953593" y="3746998"/>
            <a:ext cx="3010394" cy="2449764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D3F1D74-C74D-1FDB-0CAE-1EAD63219ABE}"/>
              </a:ext>
            </a:extLst>
          </p:cNvPr>
          <p:cNvSpPr/>
          <p:nvPr/>
        </p:nvSpPr>
        <p:spPr>
          <a:xfrm>
            <a:off x="1871662" y="3709280"/>
            <a:ext cx="3125900" cy="35988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디자인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>
                <a:latin typeface="+mj-ea"/>
              </a:rPr>
              <a:t>메모 목록</a:t>
            </a:r>
            <a:endParaRPr kumimoji="1" lang="ko-Kore-KR" altLang="en-US" dirty="0">
              <a:latin typeface="+mj-ea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DC9897D-1B4B-40C9-01CD-F7072681DDB5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rot="10800000">
            <a:off x="4997563" y="3889226"/>
            <a:ext cx="3039549" cy="88169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FA4D961-AD09-0E88-D8AB-F725861F8C5A}"/>
              </a:ext>
            </a:extLst>
          </p:cNvPr>
          <p:cNvSpPr/>
          <p:nvPr/>
        </p:nvSpPr>
        <p:spPr>
          <a:xfrm>
            <a:off x="1871662" y="4107525"/>
            <a:ext cx="3125900" cy="79238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6885399-74C0-9C2B-808A-FAFEC4506210}"/>
              </a:ext>
            </a:extLst>
          </p:cNvPr>
          <p:cNvSpPr/>
          <p:nvPr/>
        </p:nvSpPr>
        <p:spPr>
          <a:xfrm>
            <a:off x="8037111" y="5360058"/>
            <a:ext cx="1629403" cy="29255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C78EA2D9-14FC-EA05-86CA-51D113C9F0B3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>
            <a:off x="4997563" y="4503720"/>
            <a:ext cx="3039549" cy="1002617"/>
          </a:xfrm>
          <a:prstGeom prst="bentConnector3">
            <a:avLst>
              <a:gd name="adj1" fmla="val 5501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디자인</a:t>
            </a:r>
            <a:r>
              <a:rPr kumimoji="1" lang="en-US" altLang="ko-Kore-KR" dirty="0">
                <a:latin typeface="+mj-ea"/>
              </a:rPr>
              <a:t> – </a:t>
            </a:r>
            <a:r>
              <a:rPr kumimoji="1" lang="ko-KR" altLang="en-US" dirty="0">
                <a:latin typeface="+mj-ea"/>
              </a:rPr>
              <a:t>메모 내용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F4FCEAFE-3E69-1242-3159-C36826B6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55655" y="2141537"/>
            <a:ext cx="300833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04B89-D2DD-B1B8-227E-5EDFE1815940}"/>
              </a:ext>
            </a:extLst>
          </p:cNvPr>
          <p:cNvSpPr txBox="1"/>
          <p:nvPr/>
        </p:nvSpPr>
        <p:spPr>
          <a:xfrm>
            <a:off x="3136657" y="1731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뷰어</a:t>
            </a:r>
            <a:endParaRPr kumimoji="1" lang="en-US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B6CD4-C0D7-84AA-6F18-5C5290759020}"/>
              </a:ext>
            </a:extLst>
          </p:cNvPr>
          <p:cNvSpPr txBox="1"/>
          <p:nvPr/>
        </p:nvSpPr>
        <p:spPr>
          <a:xfrm>
            <a:off x="8301699" y="1731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컴포넌트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6AB0E7-6859-B209-B75E-D0DC24C2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47958" y="2141536"/>
            <a:ext cx="2215477" cy="4357104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A5EDCD2-2C5F-2F10-3FE0-A35FDC8E6188}"/>
              </a:ext>
            </a:extLst>
          </p:cNvPr>
          <p:cNvSpPr/>
          <p:nvPr/>
        </p:nvSpPr>
        <p:spPr>
          <a:xfrm>
            <a:off x="1896872" y="2948090"/>
            <a:ext cx="3125898" cy="4172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005127A-DF45-F652-0C19-A3A7404B38F6}"/>
              </a:ext>
            </a:extLst>
          </p:cNvPr>
          <p:cNvSpPr/>
          <p:nvPr/>
        </p:nvSpPr>
        <p:spPr>
          <a:xfrm>
            <a:off x="7806741" y="2551627"/>
            <a:ext cx="2101757" cy="1046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E236818-F705-7B4C-411E-71C5C741BE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 flipV="1">
            <a:off x="5022771" y="3074633"/>
            <a:ext cx="2783971" cy="8205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137C77-E3BB-2F3A-DA3A-CAA03BB05C6B}"/>
              </a:ext>
            </a:extLst>
          </p:cNvPr>
          <p:cNvSpPr/>
          <p:nvPr/>
        </p:nvSpPr>
        <p:spPr>
          <a:xfrm>
            <a:off x="1896872" y="3492709"/>
            <a:ext cx="3125898" cy="254832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D16E7EB-3B5E-C0E5-7682-E9E6C737704E}"/>
              </a:ext>
            </a:extLst>
          </p:cNvPr>
          <p:cNvSpPr/>
          <p:nvPr/>
        </p:nvSpPr>
        <p:spPr>
          <a:xfrm>
            <a:off x="7804817" y="3949908"/>
            <a:ext cx="2101757" cy="36726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41BB2D9-0C65-802B-7AAD-E05822DBAC37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 flipV="1">
            <a:off x="5022771" y="4133537"/>
            <a:ext cx="2782047" cy="63333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4EFBD0B-19A5-EF8B-2FA4-79603073D9DC}"/>
              </a:ext>
            </a:extLst>
          </p:cNvPr>
          <p:cNvSpPr/>
          <p:nvPr/>
        </p:nvSpPr>
        <p:spPr>
          <a:xfrm>
            <a:off x="7804817" y="4357925"/>
            <a:ext cx="2101757" cy="138579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D77F0F8-9872-E456-626D-FD1A969307CD}"/>
              </a:ext>
            </a:extLst>
          </p:cNvPr>
          <p:cNvSpPr/>
          <p:nvPr/>
        </p:nvSpPr>
        <p:spPr>
          <a:xfrm>
            <a:off x="1896872" y="6081795"/>
            <a:ext cx="3125898" cy="41009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4F05C0D-7B05-46F8-45A0-51A54B0700AE}"/>
              </a:ext>
            </a:extLst>
          </p:cNvPr>
          <p:cNvCxnSpPr>
            <a:cxnSpLocks/>
            <a:stCxn id="23" idx="1"/>
            <a:endCxn id="24" idx="3"/>
          </p:cNvCxnSpPr>
          <p:nvPr/>
        </p:nvCxnSpPr>
        <p:spPr>
          <a:xfrm rot="10800000" flipV="1">
            <a:off x="5022771" y="5050822"/>
            <a:ext cx="2782047" cy="1236018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ko-KR" altLang="en-US" dirty="0" err="1">
                <a:latin typeface="+mj-ea"/>
              </a:rPr>
              <a:t>잠금화면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9DB7B05-BC37-7DAF-8D3C-0AB1DB5CD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67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9738-8598-76D9-C54B-9A2ACB56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</a:rPr>
              <a:t>블록코드 </a:t>
            </a:r>
            <a:r>
              <a:rPr kumimoji="1" lang="en-US" altLang="ko-KR" dirty="0">
                <a:latin typeface="+mj-ea"/>
              </a:rPr>
              <a:t>–</a:t>
            </a:r>
            <a:r>
              <a:rPr kumimoji="1" lang="ko-KR" altLang="en-US" dirty="0">
                <a:latin typeface="+mj-ea"/>
              </a:rPr>
              <a:t> 메모 목록</a:t>
            </a:r>
            <a:r>
              <a:rPr kumimoji="1" lang="en-US" altLang="ko-KR" dirty="0">
                <a:latin typeface="+mj-ea"/>
              </a:rPr>
              <a:t>(1/3)</a:t>
            </a:r>
            <a:endParaRPr kumimoji="1" lang="ko-Kore-KR" altLang="en-US" dirty="0">
              <a:latin typeface="+mj-ea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C6627ED-34DF-C30A-21E8-267B9174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762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223</TotalTime>
  <Words>98</Words>
  <Application>Microsoft Macintosh PowerPoint</Application>
  <PresentationFormat>와이드스크린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앱 인벤터로 모바일 애플리케이션 만들기</vt:lpstr>
      <vt:lpstr>실행화면 – 잠금화면</vt:lpstr>
      <vt:lpstr>실행화면 – 메모 목록</vt:lpstr>
      <vt:lpstr>실행화면 – 메모 내용</vt:lpstr>
      <vt:lpstr>디자인 – 잠금 화면</vt:lpstr>
      <vt:lpstr>디자인 – 메모 목록</vt:lpstr>
      <vt:lpstr>디자인 – 메모 내용</vt:lpstr>
      <vt:lpstr>블록코드 – 잠금화면</vt:lpstr>
      <vt:lpstr>블록코드 – 메모 목록(1/3)</vt:lpstr>
      <vt:lpstr>블록코드 – 메모 목록(2/3)</vt:lpstr>
      <vt:lpstr>블록코드 – 메모 목록(3/3)</vt:lpstr>
      <vt:lpstr>블록코드 – 메모 내용(1/2)</vt:lpstr>
      <vt:lpstr>블록코드 – 메모 내용(2/2)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인벤터로 모바일 애플리케이션 만들기</dc:title>
  <dc:creator>우진 양</dc:creator>
  <cp:lastModifiedBy>우진 양</cp:lastModifiedBy>
  <cp:revision>8</cp:revision>
  <dcterms:created xsi:type="dcterms:W3CDTF">2023-07-13T07:05:43Z</dcterms:created>
  <dcterms:modified xsi:type="dcterms:W3CDTF">2023-07-14T04:57:57Z</dcterms:modified>
</cp:coreProperties>
</file>