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82" r:id="rId1"/>
  </p:sldMasterIdLst>
  <p:sldIdLst>
    <p:sldId id="256" r:id="rId2"/>
    <p:sldId id="257" r:id="rId3"/>
    <p:sldId id="259" r:id="rId4"/>
    <p:sldId id="269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1"/>
    <p:restoredTop sz="94702"/>
  </p:normalViewPr>
  <p:slideViewPr>
    <p:cSldViewPr snapToGrid="0">
      <p:cViewPr>
        <p:scale>
          <a:sx n="133" d="100"/>
          <a:sy n="133" d="100"/>
        </p:scale>
        <p:origin x="8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2BE818B-21AB-8441-8CDD-E0785EDE7AF5}" type="datetimeFigureOut">
              <a:rPr kumimoji="1" lang="ko-Kore-KR" altLang="en-US" smtClean="0"/>
              <a:t>2023. 9. 8.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33C7C1D-B182-5F42-8724-E6CADE3E73C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88144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818B-21AB-8441-8CDD-E0785EDE7AF5}" type="datetimeFigureOut">
              <a:rPr kumimoji="1" lang="ko-Kore-KR" altLang="en-US" smtClean="0"/>
              <a:t>2023. 9. 8.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C1D-B182-5F42-8724-E6CADE3E73C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174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818B-21AB-8441-8CDD-E0785EDE7AF5}" type="datetimeFigureOut">
              <a:rPr kumimoji="1" lang="ko-Kore-KR" altLang="en-US" smtClean="0"/>
              <a:t>2023. 9. 8.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C1D-B182-5F42-8724-E6CADE3E73C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885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818B-21AB-8441-8CDD-E0785EDE7AF5}" type="datetimeFigureOut">
              <a:rPr kumimoji="1" lang="ko-Kore-KR" altLang="en-US" smtClean="0"/>
              <a:t>2023. 9. 8.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C1D-B182-5F42-8724-E6CADE3E73C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656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BE818B-21AB-8441-8CDD-E0785EDE7AF5}" type="datetimeFigureOut">
              <a:rPr kumimoji="1" lang="ko-Kore-KR" altLang="en-US" smtClean="0"/>
              <a:t>2023. 9. 8.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3C7C1D-B182-5F42-8724-E6CADE3E73C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32030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818B-21AB-8441-8CDD-E0785EDE7AF5}" type="datetimeFigureOut">
              <a:rPr kumimoji="1" lang="ko-Kore-KR" altLang="en-US" smtClean="0"/>
              <a:t>2023. 9. 8.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C1D-B182-5F42-8724-E6CADE3E73C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2767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818B-21AB-8441-8CDD-E0785EDE7AF5}" type="datetimeFigureOut">
              <a:rPr kumimoji="1" lang="ko-Kore-KR" altLang="en-US" smtClean="0"/>
              <a:t>2023. 9. 8.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C1D-B182-5F42-8724-E6CADE3E73C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411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818B-21AB-8441-8CDD-E0785EDE7AF5}" type="datetimeFigureOut">
              <a:rPr kumimoji="1" lang="ko-Kore-KR" altLang="en-US" smtClean="0"/>
              <a:t>2023. 9. 8.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C1D-B182-5F42-8724-E6CADE3E73C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1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818B-21AB-8441-8CDD-E0785EDE7AF5}" type="datetimeFigureOut">
              <a:rPr kumimoji="1" lang="ko-Kore-KR" altLang="en-US" smtClean="0"/>
              <a:t>2023. 9. 8.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C1D-B182-5F42-8724-E6CADE3E73C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515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BE818B-21AB-8441-8CDD-E0785EDE7AF5}" type="datetimeFigureOut">
              <a:rPr kumimoji="1" lang="ko-Kore-KR" altLang="en-US" smtClean="0"/>
              <a:t>2023. 9. 8.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3C7C1D-B182-5F42-8724-E6CADE3E73C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07143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BE818B-21AB-8441-8CDD-E0785EDE7AF5}" type="datetimeFigureOut">
              <a:rPr kumimoji="1" lang="ko-Kore-KR" altLang="en-US" smtClean="0"/>
              <a:t>2023. 9. 8.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3C7C1D-B182-5F42-8724-E6CADE3E73C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481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2BE818B-21AB-8441-8CDD-E0785EDE7AF5}" type="datetimeFigureOut">
              <a:rPr kumimoji="1" lang="ko-Kore-KR" altLang="en-US" smtClean="0"/>
              <a:t>2023. 9. 8.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33C7C1D-B182-5F42-8724-E6CADE3E73C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170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84" r:id="rId2"/>
    <p:sldLayoutId id="2147484285" r:id="rId3"/>
    <p:sldLayoutId id="2147484286" r:id="rId4"/>
    <p:sldLayoutId id="2147484287" r:id="rId5"/>
    <p:sldLayoutId id="2147484288" r:id="rId6"/>
    <p:sldLayoutId id="2147484289" r:id="rId7"/>
    <p:sldLayoutId id="2147484290" r:id="rId8"/>
    <p:sldLayoutId id="2147484291" r:id="rId9"/>
    <p:sldLayoutId id="2147484292" r:id="rId10"/>
    <p:sldLayoutId id="214748429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329F6-AE15-92A8-C926-6DC898C2B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kumimoji="1" lang="en-US" altLang="ko-Kore-KR" sz="6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C# </a:t>
            </a:r>
            <a:r>
              <a:rPr kumimoji="1" lang="en-US" altLang="ko-Kore-KR" sz="6600" dirty="0" err="1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.net</a:t>
            </a:r>
            <a:r>
              <a:rPr kumimoji="1" lang="en-US" altLang="ko-Kore-KR" sz="6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1" lang="en-US" altLang="ko-Kore-KR" sz="6600" cap="none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Framework</a:t>
            </a:r>
            <a:br>
              <a:rPr kumimoji="1" lang="en-US" altLang="ko-Kore-KR" sz="5400" cap="none" dirty="0">
                <a:solidFill>
                  <a:schemeClr val="accent4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</a:br>
            <a:r>
              <a:rPr kumimoji="1" lang="en-US" altLang="ko-Kore-KR" sz="4000" cap="none" dirty="0">
                <a:solidFill>
                  <a:schemeClr val="accent1">
                    <a:lumMod val="75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Windows Forms Project</a:t>
            </a:r>
            <a:endParaRPr kumimoji="1" lang="ko-Kore-KR" altLang="en-US" sz="5400" cap="none" dirty="0">
              <a:solidFill>
                <a:schemeClr val="accent1">
                  <a:lumMod val="75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DBD2E2-66C9-97D6-133D-5876B7E6D0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 anchorCtr="0">
            <a:normAutofit/>
          </a:bodyPr>
          <a:lstStyle/>
          <a:p>
            <a:r>
              <a:rPr kumimoji="1" lang="ko-KR" altLang="en-US" sz="3200" b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양우진</a:t>
            </a:r>
            <a:endParaRPr kumimoji="1" lang="ko-Kore-KR" altLang="en-US" sz="3200" b="1" dirty="0"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71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329F6-AE15-92A8-C926-6DC898C2B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 anchor="ctr" anchorCtr="0"/>
          <a:lstStyle/>
          <a:p>
            <a:r>
              <a:rPr kumimoji="1" lang="ko-KR" altLang="en-US" sz="6600" cap="none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감사합니다</a:t>
            </a:r>
            <a:r>
              <a:rPr kumimoji="1" lang="en-US" altLang="ko-KR" sz="6600" cap="none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</a:t>
            </a:r>
            <a:endParaRPr kumimoji="1" lang="ko-Kore-KR" altLang="en-US" sz="5400" cap="none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44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C6746-5A0E-6163-194A-21D17D42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439270"/>
            <a:ext cx="12192001" cy="1440000"/>
          </a:xfrm>
        </p:spPr>
        <p:txBody>
          <a:bodyPr lIns="90000" tIns="46800" rIns="90000" anchor="ctr" anchorCtr="1">
            <a:normAutofit/>
          </a:bodyPr>
          <a:lstStyle/>
          <a:p>
            <a:r>
              <a:rPr kumimoji="1" lang="ko-Kore-KR" altLang="en-US" sz="4800" b="1" spc="1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프로젝트에</a:t>
            </a:r>
            <a:r>
              <a:rPr kumimoji="1" lang="ko-KR" altLang="en-US" sz="4800" b="1" spc="1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대해</a:t>
            </a:r>
            <a:endParaRPr kumimoji="1" lang="ko-Kore-KR" altLang="en-US" sz="4800" b="1" spc="1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E6D102-640E-6952-F090-3CAA319C7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440000"/>
            <a:ext cx="12192001" cy="5418000"/>
          </a:xfrm>
        </p:spPr>
        <p:txBody>
          <a:bodyPr lIns="900000" tIns="46800" anchor="ctr" anchorCtr="1">
            <a:normAutofit/>
          </a:bodyPr>
          <a:lstStyle/>
          <a:p>
            <a:r>
              <a:rPr kumimoji="1" lang="ko-Kore-KR" altLang="en-US" sz="3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주제</a:t>
            </a:r>
            <a:r>
              <a:rPr kumimoji="1" lang="ko-KR" altLang="en-US" sz="3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1" lang="en-US" altLang="ko-KR" sz="3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:</a:t>
            </a:r>
            <a:r>
              <a:rPr kumimoji="1" lang="ko-KR" altLang="en-US" sz="3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1" lang="ko-KR" altLang="en-US" sz="3200" dirty="0">
                <a:solidFill>
                  <a:schemeClr val="accent1">
                    <a:lumMod val="75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키오스크</a:t>
            </a:r>
            <a:endParaRPr kumimoji="1" lang="en-US" altLang="ko-KR" sz="3200" dirty="0">
              <a:solidFill>
                <a:schemeClr val="accent1">
                  <a:lumMod val="75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endParaRPr kumimoji="1" lang="en-US" altLang="ko-KR" sz="10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r>
              <a:rPr kumimoji="1" lang="ko-KR" altLang="en-US" sz="3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구현한 기능</a:t>
            </a:r>
            <a:endParaRPr kumimoji="1" lang="en-US" altLang="ko-KR" sz="32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lvl="1"/>
            <a:r>
              <a:rPr kumimoji="1" lang="en-US" altLang="ko-Kore-KR" sz="2800" i="0" dirty="0">
                <a:solidFill>
                  <a:schemeClr val="accent1">
                    <a:lumMod val="75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JSON</a:t>
            </a:r>
            <a:r>
              <a:rPr kumimoji="1" lang="ko-KR" altLang="en-US" sz="2800" i="0" dirty="0">
                <a:solidFill>
                  <a:schemeClr val="accent1">
                    <a:lumMod val="75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데이터 불러오기 </a:t>
            </a:r>
            <a:r>
              <a:rPr kumimoji="1" lang="en-US" altLang="ko-KR" sz="2800" i="0" dirty="0">
                <a:solidFill>
                  <a:schemeClr val="accent1">
                    <a:lumMod val="75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&amp;</a:t>
            </a:r>
            <a:r>
              <a:rPr kumimoji="1" lang="ko-KR" altLang="en-US" sz="2800" i="0" dirty="0">
                <a:solidFill>
                  <a:schemeClr val="accent1">
                    <a:lumMod val="75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화면에 출력</a:t>
            </a:r>
            <a:endParaRPr kumimoji="1" lang="en-US" altLang="ko-KR" sz="2800" i="0" dirty="0">
              <a:solidFill>
                <a:schemeClr val="accent1">
                  <a:lumMod val="75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lvl="1"/>
            <a:r>
              <a:rPr kumimoji="1" lang="ko-Kore-KR" altLang="en-US" sz="2800" i="0" dirty="0">
                <a:solidFill>
                  <a:schemeClr val="accent1">
                    <a:lumMod val="75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메뉴</a:t>
            </a:r>
            <a:r>
              <a:rPr kumimoji="1" lang="ko-KR" altLang="en-US" sz="2800" i="0" dirty="0">
                <a:solidFill>
                  <a:schemeClr val="accent1">
                    <a:lumMod val="75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옵션 선택창</a:t>
            </a:r>
            <a:endParaRPr kumimoji="1" lang="en-US" altLang="ko-KR" sz="2800" i="0" dirty="0">
              <a:solidFill>
                <a:schemeClr val="accent1">
                  <a:lumMod val="75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lvl="1"/>
            <a:r>
              <a:rPr kumimoji="1" lang="ko-KR" altLang="en-US" sz="2800" i="0" dirty="0">
                <a:solidFill>
                  <a:schemeClr val="accent1">
                    <a:lumMod val="75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장바구니</a:t>
            </a:r>
            <a:endParaRPr kumimoji="1" lang="en-US" altLang="ko-KR" sz="2800" i="0" dirty="0">
              <a:solidFill>
                <a:schemeClr val="accent1">
                  <a:lumMod val="75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lvl="1"/>
            <a:r>
              <a:rPr kumimoji="1" lang="ko-KR" altLang="en-US" sz="2800" i="0" dirty="0">
                <a:solidFill>
                  <a:schemeClr val="accent1">
                    <a:lumMod val="75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주문 데이터 저장</a:t>
            </a:r>
            <a:endParaRPr kumimoji="1" lang="ko-Kore-KR" altLang="en-US" sz="2800" i="0" dirty="0">
              <a:solidFill>
                <a:schemeClr val="accent1">
                  <a:lumMod val="75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56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C6746-5A0E-6163-194A-21D17D42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279" y="0"/>
            <a:ext cx="11257721" cy="1440000"/>
          </a:xfrm>
        </p:spPr>
        <p:txBody>
          <a:bodyPr lIns="90000" rIns="90000" anchor="ctr" anchorCtr="0">
            <a:normAutofit/>
          </a:bodyPr>
          <a:lstStyle/>
          <a:p>
            <a:r>
              <a:rPr kumimoji="1" lang="ko-KR" altLang="en-US" sz="4800" b="1" spc="1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레이아웃</a:t>
            </a:r>
            <a:endParaRPr kumimoji="1" lang="ko-Kore-KR" altLang="en-US" sz="4800" b="1" spc="1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933C68-63A0-9D78-1BF1-8DEFE0D0F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803" y="1012359"/>
            <a:ext cx="3680918" cy="5420654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E2774946-F1CA-9143-A36E-A190B7B2897D}"/>
              </a:ext>
            </a:extLst>
          </p:cNvPr>
          <p:cNvGrpSpPr/>
          <p:nvPr/>
        </p:nvGrpSpPr>
        <p:grpSpPr>
          <a:xfrm>
            <a:off x="7576803" y="1581484"/>
            <a:ext cx="3680918" cy="4851530"/>
            <a:chOff x="4127820" y="1854200"/>
            <a:chExt cx="3680918" cy="485153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4E29257-2272-3986-AE9E-97B50ABB982B}"/>
                </a:ext>
              </a:extLst>
            </p:cNvPr>
            <p:cNvSpPr/>
            <p:nvPr/>
          </p:nvSpPr>
          <p:spPr>
            <a:xfrm>
              <a:off x="4127820" y="1854200"/>
              <a:ext cx="3680918" cy="4851530"/>
            </a:xfrm>
            <a:prstGeom prst="rect">
              <a:avLst/>
            </a:prstGeom>
            <a:noFill/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kumimoji="1" lang="ko-Kore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CBD1D9-8A3D-C734-1077-768C22EFC4F8}"/>
                </a:ext>
              </a:extLst>
            </p:cNvPr>
            <p:cNvSpPr txBox="1"/>
            <p:nvPr/>
          </p:nvSpPr>
          <p:spPr>
            <a:xfrm>
              <a:off x="5519019" y="3713498"/>
              <a:ext cx="8931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메인</a:t>
              </a: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86F7A551-25B6-9403-CF7E-BB4EE3953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140" y="1012359"/>
            <a:ext cx="3680918" cy="544162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EA14347-15A3-DDFC-137A-7395868B1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140" y="1012358"/>
            <a:ext cx="3680918" cy="54416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97A81FC-F9D5-25F6-8E78-FEF33C4EE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79" y="1608330"/>
            <a:ext cx="6072260" cy="364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3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C6746-5A0E-6163-194A-21D17D42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279" y="0"/>
            <a:ext cx="11257721" cy="1440000"/>
          </a:xfrm>
        </p:spPr>
        <p:txBody>
          <a:bodyPr lIns="90000" rIns="90000" anchor="ctr" anchorCtr="0">
            <a:normAutofit/>
          </a:bodyPr>
          <a:lstStyle/>
          <a:p>
            <a:r>
              <a:rPr kumimoji="1" lang="ko-KR" altLang="en-US" sz="4800" b="1" spc="1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메뉴 데이터 불러오기</a:t>
            </a:r>
            <a:endParaRPr kumimoji="1" lang="ko-Kore-KR" altLang="en-US" sz="4800" b="1" spc="1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28621A2-693A-1892-DCC4-DD339E5EC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379" t="4981" r="10804" b="44395"/>
          <a:stretch/>
        </p:blipFill>
        <p:spPr>
          <a:xfrm>
            <a:off x="1018254" y="1954681"/>
            <a:ext cx="3583190" cy="445847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183348-77C9-A6EF-A2C0-BD367BF8B13C}"/>
              </a:ext>
            </a:extLst>
          </p:cNvPr>
          <p:cNvSpPr txBox="1"/>
          <p:nvPr/>
        </p:nvSpPr>
        <p:spPr>
          <a:xfrm>
            <a:off x="2015400" y="1466508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 err="1">
                <a:solidFill>
                  <a:schemeClr val="accent1">
                    <a:lumMod val="75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menu.json</a:t>
            </a:r>
            <a:endParaRPr kumimoji="1" lang="ko-Kore-KR" altLang="en-US" sz="2400" dirty="0">
              <a:solidFill>
                <a:schemeClr val="accent1">
                  <a:lumMod val="75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B53DD-879D-E6C3-4F3C-4C3E82808E21}"/>
              </a:ext>
            </a:extLst>
          </p:cNvPr>
          <p:cNvSpPr txBox="1"/>
          <p:nvPr/>
        </p:nvSpPr>
        <p:spPr>
          <a:xfrm>
            <a:off x="7234611" y="1466507"/>
            <a:ext cx="371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accent1">
                    <a:lumMod val="75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JSON </a:t>
            </a:r>
            <a:r>
              <a:rPr kumimoji="1" lang="ko-Kore-KR" altLang="en-US" sz="2400" dirty="0">
                <a:solidFill>
                  <a:schemeClr val="accent1">
                    <a:lumMod val="75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데이터</a:t>
            </a:r>
            <a:r>
              <a:rPr kumimoji="1" lang="ko-KR" altLang="en-US" sz="2400" dirty="0" err="1">
                <a:solidFill>
                  <a:schemeClr val="accent1">
                    <a:lumMod val="75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를</a:t>
            </a:r>
            <a:r>
              <a:rPr kumimoji="1" lang="ko-KR" altLang="en-US" sz="2400" dirty="0">
                <a:solidFill>
                  <a:schemeClr val="accent1">
                    <a:lumMod val="75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객체로 변환</a:t>
            </a:r>
            <a:endParaRPr kumimoji="1" lang="ko-Kore-KR" altLang="en-US" sz="2400" dirty="0">
              <a:solidFill>
                <a:schemeClr val="accent1">
                  <a:lumMod val="75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5E985BA1-77C0-C902-B481-71E7916DCC77}"/>
              </a:ext>
            </a:extLst>
          </p:cNvPr>
          <p:cNvSpPr/>
          <p:nvPr/>
        </p:nvSpPr>
        <p:spPr>
          <a:xfrm>
            <a:off x="4915059" y="3823920"/>
            <a:ext cx="1440000" cy="720000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5C8508A-2F27-48E4-7880-224F23BB96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42" t="8843" r="9346" b="12421"/>
          <a:stretch/>
        </p:blipFill>
        <p:spPr>
          <a:xfrm>
            <a:off x="6668675" y="1928172"/>
            <a:ext cx="4844747" cy="448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0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C6746-5A0E-6163-194A-21D17D42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279" y="0"/>
            <a:ext cx="11257721" cy="1440000"/>
          </a:xfrm>
        </p:spPr>
        <p:txBody>
          <a:bodyPr lIns="90000" rIns="90000" anchor="ctr" anchorCtr="0">
            <a:normAutofit/>
          </a:bodyPr>
          <a:lstStyle/>
          <a:p>
            <a:r>
              <a:rPr kumimoji="1" lang="ko-KR" altLang="en-US" sz="4800" b="1" spc="1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메뉴 화면</a:t>
            </a:r>
            <a:endParaRPr kumimoji="1" lang="ko-Kore-KR" altLang="en-US" sz="4800" b="1" spc="1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B53DD-879D-E6C3-4F3C-4C3E82808E21}"/>
              </a:ext>
            </a:extLst>
          </p:cNvPr>
          <p:cNvSpPr txBox="1"/>
          <p:nvPr/>
        </p:nvSpPr>
        <p:spPr>
          <a:xfrm>
            <a:off x="8949470" y="1157849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accent1">
                    <a:lumMod val="75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화면에 출력</a:t>
            </a:r>
            <a:endParaRPr kumimoji="1" lang="ko-Kore-KR" altLang="en-US" sz="2400" dirty="0">
              <a:solidFill>
                <a:schemeClr val="accent1">
                  <a:lumMod val="75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DF3C1F17-7013-DBF4-0BC6-F06498B7ED6D}"/>
              </a:ext>
            </a:extLst>
          </p:cNvPr>
          <p:cNvSpPr/>
          <p:nvPr/>
        </p:nvSpPr>
        <p:spPr>
          <a:xfrm>
            <a:off x="6209341" y="3781134"/>
            <a:ext cx="1440000" cy="720000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27CDE8-7F11-C46C-AE07-A4526C3E7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98" b="40679"/>
          <a:stretch/>
        </p:blipFill>
        <p:spPr>
          <a:xfrm>
            <a:off x="7950219" y="1619514"/>
            <a:ext cx="3589909" cy="26022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8FF1D2-9C04-23C7-432E-5EBE103FCE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47" b="44976"/>
          <a:stretch/>
        </p:blipFill>
        <p:spPr>
          <a:xfrm>
            <a:off x="7949313" y="4284419"/>
            <a:ext cx="3590815" cy="23783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8435A3-3F67-CAE6-8BEC-A3F0057238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87" t="8140" r="8908" b="8210"/>
          <a:stretch/>
        </p:blipFill>
        <p:spPr>
          <a:xfrm>
            <a:off x="934279" y="1619514"/>
            <a:ext cx="4975996" cy="50432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5BE12AF-2E3D-2FB5-8CAF-E8962D443E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74" t="4035" r="6395" b="6251"/>
          <a:stretch/>
        </p:blipFill>
        <p:spPr>
          <a:xfrm>
            <a:off x="4074509" y="2858223"/>
            <a:ext cx="1242246" cy="1247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183348-77C9-A6EF-A2C0-BD367BF8B13C}"/>
              </a:ext>
            </a:extLst>
          </p:cNvPr>
          <p:cNvSpPr txBox="1"/>
          <p:nvPr/>
        </p:nvSpPr>
        <p:spPr>
          <a:xfrm>
            <a:off x="4257479" y="2524820"/>
            <a:ext cx="8763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>
                <a:solidFill>
                  <a:schemeClr val="accent1">
                    <a:lumMod val="75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상품</a:t>
            </a:r>
            <a:r>
              <a:rPr kumimoji="1" lang="en-US" altLang="ko-Kore-KR" sz="1400" dirty="0">
                <a:solidFill>
                  <a:schemeClr val="accent1">
                    <a:lumMod val="75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UC</a:t>
            </a:r>
            <a:endParaRPr kumimoji="1" lang="ko-Kore-KR" altLang="en-US" sz="1400" dirty="0">
              <a:solidFill>
                <a:schemeClr val="accent1">
                  <a:lumMod val="75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38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C6746-5A0E-6163-194A-21D17D42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279" y="0"/>
            <a:ext cx="11257721" cy="1440000"/>
          </a:xfrm>
        </p:spPr>
        <p:txBody>
          <a:bodyPr lIns="90000" rIns="90000" anchor="ctr" anchorCtr="0">
            <a:normAutofit/>
          </a:bodyPr>
          <a:lstStyle/>
          <a:p>
            <a:r>
              <a:rPr kumimoji="1" lang="ko-KR" altLang="en-US" sz="4800" b="1" spc="1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옵션 </a:t>
            </a:r>
            <a:r>
              <a:rPr kumimoji="1" lang="en-US" altLang="ko-KR" sz="4800" b="1" spc="1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&amp;</a:t>
            </a:r>
            <a:r>
              <a:rPr kumimoji="1" lang="ko-KR" altLang="en-US" sz="4800" b="1" spc="1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장바구니</a:t>
            </a:r>
            <a:endParaRPr kumimoji="1" lang="ko-Kore-KR" altLang="en-US" sz="4800" b="1" spc="1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6CBECEF-52D8-F5E5-5813-7D496B53A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850" y="1901665"/>
            <a:ext cx="3228846" cy="477331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B35F8B4-5EF7-3CF6-B171-DD5581F53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148" y="1901665"/>
            <a:ext cx="3228846" cy="477331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CFE0ED4-F268-C816-676B-49813A022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446" y="1901665"/>
            <a:ext cx="3228846" cy="47733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CEFAB30-5DBD-2C9F-836C-4FE17E1A6AA1}"/>
              </a:ext>
            </a:extLst>
          </p:cNvPr>
          <p:cNvSpPr txBox="1"/>
          <p:nvPr/>
        </p:nvSpPr>
        <p:spPr>
          <a:xfrm>
            <a:off x="1909303" y="1440000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accent1">
                    <a:lumMod val="75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옵션 선택 화면</a:t>
            </a:r>
            <a:endParaRPr kumimoji="1" lang="ko-Kore-KR" altLang="en-US" sz="2400" dirty="0">
              <a:solidFill>
                <a:schemeClr val="accent1">
                  <a:lumMod val="75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14779F-5959-D6A4-9836-352B1E792214}"/>
              </a:ext>
            </a:extLst>
          </p:cNvPr>
          <p:cNvSpPr txBox="1"/>
          <p:nvPr/>
        </p:nvSpPr>
        <p:spPr>
          <a:xfrm>
            <a:off x="5760370" y="1440000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accent1">
                    <a:lumMod val="75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옵션 선택</a:t>
            </a:r>
            <a:endParaRPr kumimoji="1" lang="ko-Kore-KR" altLang="en-US" sz="2400" dirty="0">
              <a:solidFill>
                <a:schemeClr val="accent1">
                  <a:lumMod val="75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C2550F-102F-1273-CAFC-73A6AA7D9C98}"/>
              </a:ext>
            </a:extLst>
          </p:cNvPr>
          <p:cNvSpPr txBox="1"/>
          <p:nvPr/>
        </p:nvSpPr>
        <p:spPr>
          <a:xfrm>
            <a:off x="8908520" y="1440000"/>
            <a:ext cx="212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accent1">
                    <a:lumMod val="75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장바구니에 추가</a:t>
            </a:r>
            <a:endParaRPr kumimoji="1" lang="ko-Kore-KR" altLang="en-US" sz="2400" dirty="0">
              <a:solidFill>
                <a:schemeClr val="accent1">
                  <a:lumMod val="75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40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C6746-5A0E-6163-194A-21D17D42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279" y="0"/>
            <a:ext cx="11257721" cy="1440000"/>
          </a:xfrm>
        </p:spPr>
        <p:txBody>
          <a:bodyPr lIns="90000" rIns="90000" anchor="ctr" anchorCtr="0">
            <a:normAutofit/>
          </a:bodyPr>
          <a:lstStyle/>
          <a:p>
            <a:r>
              <a:rPr kumimoji="1" lang="ko-KR" altLang="en-US" sz="4800" b="1" spc="1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주문 화면</a:t>
            </a:r>
            <a:endParaRPr kumimoji="1" lang="ko-Kore-KR" altLang="en-US" sz="4800" b="1" spc="1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EFAB30-5DBD-2C9F-836C-4FE17E1A6AA1}"/>
              </a:ext>
            </a:extLst>
          </p:cNvPr>
          <p:cNvSpPr txBox="1"/>
          <p:nvPr/>
        </p:nvSpPr>
        <p:spPr>
          <a:xfrm>
            <a:off x="2213072" y="1440000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accent1">
                    <a:lumMod val="75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기본 화면</a:t>
            </a:r>
            <a:endParaRPr kumimoji="1" lang="ko-Kore-KR" altLang="en-US" sz="2400" dirty="0">
              <a:solidFill>
                <a:schemeClr val="accent1">
                  <a:lumMod val="75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14779F-5959-D6A4-9836-352B1E792214}"/>
              </a:ext>
            </a:extLst>
          </p:cNvPr>
          <p:cNvSpPr txBox="1"/>
          <p:nvPr/>
        </p:nvSpPr>
        <p:spPr>
          <a:xfrm>
            <a:off x="5503045" y="1440000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accent1">
                    <a:lumMod val="75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결제수단 선택</a:t>
            </a:r>
            <a:endParaRPr kumimoji="1" lang="ko-Kore-KR" altLang="en-US" sz="2400" dirty="0">
              <a:solidFill>
                <a:schemeClr val="accent1">
                  <a:lumMod val="75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C2550F-102F-1273-CAFC-73A6AA7D9C98}"/>
              </a:ext>
            </a:extLst>
          </p:cNvPr>
          <p:cNvSpPr txBox="1"/>
          <p:nvPr/>
        </p:nvSpPr>
        <p:spPr>
          <a:xfrm>
            <a:off x="9628983" y="1440000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accent1">
                    <a:lumMod val="75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결제</a:t>
            </a:r>
            <a:endParaRPr kumimoji="1" lang="ko-Kore-KR" altLang="en-US" sz="2400" dirty="0">
              <a:solidFill>
                <a:schemeClr val="accent1">
                  <a:lumMod val="75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382B6A-3273-618C-677B-7EF7CD97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851" y="1901665"/>
            <a:ext cx="3228845" cy="47733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6CC7FF9-2F21-2D78-D605-1A21F8FD7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922" y="1901665"/>
            <a:ext cx="3228845" cy="47733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BA3228D-5C2A-5CEF-C396-EE274F4E4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993" y="1901665"/>
            <a:ext cx="3228845" cy="477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0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C6746-5A0E-6163-194A-21D17D42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279" y="0"/>
            <a:ext cx="11257721" cy="1440000"/>
          </a:xfrm>
        </p:spPr>
        <p:txBody>
          <a:bodyPr lIns="90000" rIns="90000" anchor="ctr" anchorCtr="0">
            <a:normAutofit/>
          </a:bodyPr>
          <a:lstStyle/>
          <a:p>
            <a:r>
              <a:rPr kumimoji="1" lang="ko-KR" altLang="en-US" sz="4800" b="1" spc="1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주문 데이터 저장</a:t>
            </a:r>
            <a:endParaRPr kumimoji="1" lang="ko-Kore-KR" altLang="en-US" sz="4800" b="1" spc="1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C2550F-102F-1273-CAFC-73A6AA7D9C98}"/>
              </a:ext>
            </a:extLst>
          </p:cNvPr>
          <p:cNvSpPr txBox="1"/>
          <p:nvPr/>
        </p:nvSpPr>
        <p:spPr>
          <a:xfrm>
            <a:off x="8302440" y="1440000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>
                <a:solidFill>
                  <a:schemeClr val="accent1">
                    <a:lumMod val="75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order.json</a:t>
            </a:r>
            <a:endParaRPr kumimoji="1" lang="en-US" altLang="ko-KR" sz="2400" dirty="0">
              <a:solidFill>
                <a:schemeClr val="accent1">
                  <a:lumMod val="75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6D3654-1448-31D8-3576-B0D6DE960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12" t="8519" r="11926" b="12469"/>
          <a:stretch/>
        </p:blipFill>
        <p:spPr>
          <a:xfrm>
            <a:off x="7373507" y="1877597"/>
            <a:ext cx="3462794" cy="47733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EE27BA-F74E-64E8-44FE-4EBE84CD6F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39" t="5983" r="27933" b="8562"/>
          <a:stretch/>
        </p:blipFill>
        <p:spPr>
          <a:xfrm>
            <a:off x="934279" y="1876931"/>
            <a:ext cx="4497229" cy="4773311"/>
          </a:xfrm>
          <a:prstGeom prst="rect">
            <a:avLst/>
          </a:prstGeom>
        </p:spPr>
      </p:pic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6734ED69-F909-E7FE-133A-86024A6372E1}"/>
              </a:ext>
            </a:extLst>
          </p:cNvPr>
          <p:cNvSpPr/>
          <p:nvPr/>
        </p:nvSpPr>
        <p:spPr>
          <a:xfrm>
            <a:off x="5682507" y="3758550"/>
            <a:ext cx="1440000" cy="720000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5958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329F6-AE15-92A8-C926-6DC898C2B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 anchor="ctr" anchorCtr="0"/>
          <a:lstStyle/>
          <a:p>
            <a:r>
              <a:rPr kumimoji="1" lang="ko-KR" altLang="en-US" sz="6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시연 </a:t>
            </a:r>
            <a:r>
              <a:rPr kumimoji="1" lang="en-US" altLang="ko-KR" sz="6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/ Q&amp;A</a:t>
            </a:r>
            <a:endParaRPr kumimoji="1" lang="ko-Kore-KR" altLang="en-US" sz="5400" cap="none" dirty="0">
              <a:solidFill>
                <a:schemeClr val="accent1">
                  <a:lumMod val="75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873917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{E288CBAE-8058-0148-8A3F-EA015D442E49}tf10001072</Template>
  <TotalTime>371</TotalTime>
  <Words>79</Words>
  <Application>Microsoft Macintosh PowerPoint</Application>
  <PresentationFormat>와이드스크린</PresentationFormat>
  <Paragraphs>30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Pretendard Variable Black</vt:lpstr>
      <vt:lpstr>Pretendard Variable Medium</vt:lpstr>
      <vt:lpstr>Franklin Gothic Book</vt:lpstr>
      <vt:lpstr>자르기</vt:lpstr>
      <vt:lpstr>C# .net Framework Windows Forms Project</vt:lpstr>
      <vt:lpstr>프로젝트에 대해</vt:lpstr>
      <vt:lpstr>레이아웃</vt:lpstr>
      <vt:lpstr>메뉴 데이터 불러오기</vt:lpstr>
      <vt:lpstr>메뉴 화면</vt:lpstr>
      <vt:lpstr>옵션 &amp; 장바구니</vt:lpstr>
      <vt:lpstr>주문 화면</vt:lpstr>
      <vt:lpstr>주문 데이터 저장</vt:lpstr>
      <vt:lpstr>시연 / Q&amp;A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.net Framework Windows Forms Project</dc:title>
  <dc:creator>우진 양</dc:creator>
  <cp:lastModifiedBy>우진 양</cp:lastModifiedBy>
  <cp:revision>39</cp:revision>
  <dcterms:created xsi:type="dcterms:W3CDTF">2023-09-06T00:56:33Z</dcterms:created>
  <dcterms:modified xsi:type="dcterms:W3CDTF">2023-09-08T01:22:35Z</dcterms:modified>
</cp:coreProperties>
</file>