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  <a:ea typeface="DejaVu Sans"/>
              </a:rPr>
              <a:t>PROCESSING TWITTER DATA DENGAN TWEEPY DAN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  <a:ea typeface="DejaVu Sans"/>
              </a:rPr>
              <a:t>MONGODB BERDASARKAN LOKASI TERTENTU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504000" y="731520"/>
            <a:ext cx="397548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NAMA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RYAN FAJRI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NIM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19/441181/SV/16533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828800" y="2926080"/>
            <a:ext cx="6217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latin typeface="Arial"/>
              </a:rPr>
              <a:t>PROCE</a:t>
            </a:r>
            <a:r>
              <a:rPr b="1" lang="en-US" sz="2600" spc="-1" strike="noStrike">
                <a:latin typeface="Arial"/>
              </a:rPr>
              <a:t>SSING </a:t>
            </a:r>
            <a:r>
              <a:rPr b="1" lang="en-US" sz="2600" spc="-1" strike="noStrike">
                <a:latin typeface="Arial"/>
              </a:rPr>
              <a:t>DENGA</a:t>
            </a:r>
            <a:r>
              <a:rPr b="1" lang="en-US" sz="2600" spc="-1" strike="noStrike">
                <a:latin typeface="Arial"/>
              </a:rPr>
              <a:t>N </a:t>
            </a:r>
            <a:r>
              <a:rPr b="1" lang="en-US" sz="2600" spc="-1" strike="noStrike">
                <a:latin typeface="Arial"/>
              </a:rPr>
              <a:t>PYMON</a:t>
            </a:r>
            <a:r>
              <a:rPr b="1" lang="en-US" sz="2600" spc="-1" strike="noStrike">
                <a:latin typeface="Arial"/>
              </a:rPr>
              <a:t>GO </a:t>
            </a:r>
            <a:r>
              <a:rPr b="1" lang="en-US" sz="2600" spc="-1" strike="noStrike">
                <a:latin typeface="Arial"/>
              </a:rPr>
              <a:t>DAN </a:t>
            </a:r>
            <a:r>
              <a:rPr b="1" lang="en-US" sz="2600" spc="-1" strike="noStrike">
                <a:latin typeface="Arial"/>
              </a:rPr>
              <a:t>HADOO</a:t>
            </a:r>
            <a:r>
              <a:rPr b="1" lang="en-US" sz="2600" spc="-1" strike="noStrike">
                <a:latin typeface="Arial"/>
              </a:rPr>
              <a:t>P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731520" y="1097280"/>
            <a:ext cx="7991280" cy="519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926440" y="1005840"/>
            <a:ext cx="5120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PERSIAPAN INSTALL HADOOP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244160" y="2478600"/>
            <a:ext cx="6162480" cy="181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194560" y="1025640"/>
            <a:ext cx="6126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MEMASTIKAN SSH TIDAK MEMINTA PASSWORD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743200" y="2543760"/>
            <a:ext cx="5211720" cy="111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292200" y="1025640"/>
            <a:ext cx="6126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MENGISI PATH HADOOP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612080" y="1777680"/>
            <a:ext cx="6800400" cy="517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292200" y="1025640"/>
            <a:ext cx="6126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KONFIGU</a:t>
            </a:r>
            <a:r>
              <a:rPr b="1" lang="en-US" sz="1800" spc="-1" strike="noStrike">
                <a:latin typeface="Arial"/>
              </a:rPr>
              <a:t>RASI FILE </a:t>
            </a:r>
            <a:r>
              <a:rPr b="1" lang="en-US" sz="1800" spc="-1" strike="noStrike">
                <a:latin typeface="Arial"/>
              </a:rPr>
              <a:t>DAEMON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366120" y="1553040"/>
            <a:ext cx="9417960" cy="521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292200" y="1025640"/>
            <a:ext cx="6126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548640" y="1728360"/>
            <a:ext cx="8991360" cy="366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360" y="91440"/>
            <a:ext cx="10080360" cy="549540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360" y="5669280"/>
            <a:ext cx="10080360" cy="172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931920" y="2579760"/>
            <a:ext cx="20116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Arial"/>
              </a:rPr>
              <a:t>TERIMA KASIH</a:t>
            </a:r>
            <a:endParaRPr b="1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914400" y="2012760"/>
            <a:ext cx="6806160" cy="26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STREAMING API TWITTER </a:t>
            </a:r>
            <a:endParaRPr b="0" lang="en-US" sz="1800" spc="-1" strike="noStrike">
              <a:latin typeface="Arial"/>
            </a:endParaRPr>
          </a:p>
          <a:p>
            <a:pPr marL="216000" indent="-21492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INSTALL TWEEPY</a:t>
            </a:r>
            <a:endParaRPr b="0" lang="en-US" sz="1800" spc="-1" strike="noStrike">
              <a:latin typeface="Arial"/>
            </a:endParaRPr>
          </a:p>
          <a:p>
            <a:pPr marL="216000" indent="-21492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JALANKAN MONGOD</a:t>
            </a:r>
            <a:endParaRPr b="0" lang="en-US" sz="1800" spc="-1" strike="noStrike">
              <a:latin typeface="Arial"/>
            </a:endParaRPr>
          </a:p>
          <a:p>
            <a:pPr marL="216000" indent="-21492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LOKASI</a:t>
            </a:r>
            <a:endParaRPr b="0" lang="en-US" sz="1800" spc="-1" strike="noStrike">
              <a:latin typeface="Arial"/>
            </a:endParaRPr>
          </a:p>
          <a:p>
            <a:pPr marL="216000" indent="-214920" algn="just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121320"/>
            <a:ext cx="907020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4920" algn="ctr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STREAMING API TWITTER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3474720" y="1645920"/>
            <a:ext cx="6399720" cy="513252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230040" y="3657600"/>
            <a:ext cx="40665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https://developer.twitter.com/en/apps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LOKASI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914400" y="1563120"/>
            <a:ext cx="8319960" cy="577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0" y="1554480"/>
            <a:ext cx="10079640" cy="514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834640" y="731520"/>
            <a:ext cx="4754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SERVER MONGO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097280" y="2286000"/>
            <a:ext cx="3017160" cy="2742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6035040" y="2286000"/>
            <a:ext cx="3108600" cy="2377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"/>
          <p:cNvSpPr/>
          <p:nvPr/>
        </p:nvSpPr>
        <p:spPr>
          <a:xfrm>
            <a:off x="1188720" y="5212080"/>
            <a:ext cx="25599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Ubuntu server 20.04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6309360" y="4846320"/>
            <a:ext cx="25599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Ubuntu server 20.04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1280160" y="2468880"/>
            <a:ext cx="1371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Mongos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1463040" y="3200400"/>
            <a:ext cx="1371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shard1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1554480" y="3657600"/>
            <a:ext cx="1371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Hadoop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1463040" y="4297680"/>
            <a:ext cx="21027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Config server 1,2,3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6309360" y="2651760"/>
            <a:ext cx="1462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Shard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858000" y="3931920"/>
            <a:ext cx="1645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Shard3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931920" y="914400"/>
            <a:ext cx="5120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KONFIG SERVER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74680" y="2377440"/>
            <a:ext cx="9326520" cy="221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931920" y="914400"/>
            <a:ext cx="5120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SHARD SERVER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74680" y="2377440"/>
            <a:ext cx="9326520" cy="221148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41040" y="2242800"/>
            <a:ext cx="9991440" cy="304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389120" y="914400"/>
            <a:ext cx="5120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MONGOS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91440" y="2651760"/>
            <a:ext cx="9784080" cy="185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2020-12-08T00:44:31Z</dcterms:created>
  <dc:creator/>
  <dc:description/>
  <dc:language>en-US</dc:language>
  <cp:lastModifiedBy/>
  <dcterms:modified xsi:type="dcterms:W3CDTF">2020-12-13T07:56:14Z</dcterms:modified>
  <cp:revision>8</cp:revision>
  <dc:subject/>
  <dc:title>Forestbird</dc:title>
</cp:coreProperties>
</file>