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CA1A-0055-468A-8958-E6A50D1B1035}" type="datetimeFigureOut">
              <a:rPr lang="ru-RU" smtClean="0"/>
              <a:pPr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3F17-2524-49E9-8140-F6E790CA3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vo.garant.ru/#/document/70413268/paragraph/3:6" TargetMode="External"/><Relationship Id="rId2" Type="http://schemas.openxmlformats.org/officeDocument/2006/relationships/hyperlink" Target="http://ivo.garant.ru/#/document/70291362/paragraph/4: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ocs.cntd.ru/document/557521968" TargetMode="External"/><Relationship Id="rId4" Type="http://schemas.openxmlformats.org/officeDocument/2006/relationships/hyperlink" Target="http://ivo.garant.ru/#/document/74901486/paragraph/1: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vo.garant.ru/#/document/74901486/paragraph/1: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04864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Нормативно-правовая база и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ребования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сайтам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ОУ</a:t>
            </a:r>
            <a:endParaRPr lang="ru-RU" sz="36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9624" y="436510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Задание выполнили:</a:t>
            </a:r>
          </a:p>
          <a:p>
            <a:r>
              <a:rPr lang="ru-RU" b="1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Крымина</a:t>
            </a:r>
            <a:r>
              <a:rPr lang="ru-RU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 Яна</a:t>
            </a:r>
          </a:p>
          <a:p>
            <a:r>
              <a:rPr lang="ru-RU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Мошкова Оксана </a:t>
            </a:r>
          </a:p>
          <a:p>
            <a:r>
              <a:rPr lang="ru-RU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КЭО/20 ,1 курс</a:t>
            </a:r>
            <a:endParaRPr lang="ru-RU" b="1" dirty="0">
              <a:solidFill>
                <a:srgbClr val="99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нимок экрана (4).png"/>
          <p:cNvPicPr>
            <a:picLocks noChangeAspect="1"/>
          </p:cNvPicPr>
          <p:nvPr/>
        </p:nvPicPr>
        <p:blipFill>
          <a:blip r:embed="rId2" cstate="print"/>
          <a:srcRect l="6688" t="6770" r="2751" b="-2991"/>
          <a:stretch>
            <a:fillRect/>
          </a:stretch>
        </p:blipFill>
        <p:spPr>
          <a:xfrm>
            <a:off x="0" y="620688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348880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 !</a:t>
            </a:r>
            <a:endParaRPr lang="ru-RU" sz="4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 сайту образовательной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организации в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основном прописаны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</a:t>
            </a:r>
          </a:p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/>
              </a:rPr>
              <a:t>Федеральном </a:t>
            </a:r>
            <a:r>
              <a:rPr lang="ru-RU" dirty="0">
                <a:latin typeface="Times New Roman" pitchFamily="18" charset="0"/>
                <a:cs typeface="Times New Roman" pitchFamily="18" charset="0"/>
                <a:hlinkClick r:id="rId2"/>
              </a:rPr>
              <a:t>законе Российской Федерации от 29 декабря 2012 г. N 273-ФЗ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«Об образовании в Российской Федерации» (статьи 28, 29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  <a:hlinkClick r:id="rId3"/>
              </a:rPr>
              <a:t>Постановлении от 10 июля 2013 г. № 582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«Об утверждении Правил размещения на официальном сайте образовательной организации в информационно-телекоммуникационной сети „Интернет“ и обновления информации об образовательной организации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  <a:hlinkClick r:id="rId4"/>
              </a:rPr>
              <a:t>Приказе от 14 августа 2020 года № 831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«Об утверждении Требований к структуре официального сайта образовательной организации в информационно-телекоммуникационной сети „Интернет“ и формату представления информации»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  <a:hlinkClick r:id="rId5"/>
              </a:rPr>
              <a:t>Методических рекомендациях о размещении &lt;...&gt; информации о безопасном поведении и использовании сети «Интернет»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20688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Общие требования к сайту образовательного учреждения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916832"/>
            <a:ext cx="72008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 раздражающий дизайн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Понятная структура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Адаптивная версия сайта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Высокая скорость загрузки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Возможность обратной связи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Соответствие требованиям закона о персональных данных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Специфические требования к сайту образовательного учреждения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1.Раздел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«Сведения об образовательной организации»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2.Документы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3.Разметка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4.Версия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слабовидящих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5.Положение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 сайте образовательной организации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8028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"Основные сведения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";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Структура и органы управления образовательной организацией";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Документы";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Образование";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Руководство. Педагогический (научно-педагогический) состав";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Материально-техническое обеспечение и оснащенность образовательного процесса";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Платные образовательные услуги";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Финансово-хозяйственная деятельность";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Вакантные места для приема (перевода) обучающихся";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Доступная среда";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Международное сотрудничество".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5486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Разделы сайта ОО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/>
              </a:rPr>
              <a:t>Приказе от 14 августа 2020 года № 831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60648"/>
            <a:ext cx="72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Резюмируем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Сайт образовательной организации должен: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-быть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(ст. 29 Федерального закона от 29.12.2012 N 273-ФЗ  «Об образовании в Российской Федерации»);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-размещаться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территории РФ;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-быть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удобным и понятным для пользователя;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-соблюдать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требования закона о персональных данных;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-иметь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 «Сведения об образовательной организации», в котором страницы оформлены с помощью специальной разметки;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-иметь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 «Информационная безопасность»;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-иметь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версию для слабовидящих;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содержать информацию, запрещенную законами РФ;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-сопровождаться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Положением о сайте образовательной организации.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нимок экрана (6).png"/>
          <p:cNvPicPr>
            <a:picLocks noChangeAspect="1"/>
          </p:cNvPicPr>
          <p:nvPr/>
        </p:nvPicPr>
        <p:blipFill>
          <a:blip r:embed="rId2" cstate="print"/>
          <a:srcRect l="6688" t="12349" r="1963"/>
          <a:stretch>
            <a:fillRect/>
          </a:stretch>
        </p:blipFill>
        <p:spPr>
          <a:xfrm>
            <a:off x="0" y="1484784"/>
            <a:ext cx="9144000" cy="4954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476672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МБОУ «Шлиссельбургская средняя общеобразовательная школа №1 с углубленным изучением отдельных предметов.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нимок экрана (7).png"/>
          <p:cNvPicPr>
            <a:picLocks noChangeAspect="1"/>
          </p:cNvPicPr>
          <p:nvPr/>
        </p:nvPicPr>
        <p:blipFill>
          <a:blip r:embed="rId2" cstate="print"/>
          <a:srcRect l="9051" t="15138" r="2751"/>
          <a:stretch>
            <a:fillRect/>
          </a:stretch>
        </p:blipFill>
        <p:spPr>
          <a:xfrm>
            <a:off x="18890" y="1124744"/>
            <a:ext cx="9125110" cy="4958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нимок экрана (2).png"/>
          <p:cNvPicPr>
            <a:picLocks noChangeAspect="1"/>
          </p:cNvPicPr>
          <p:nvPr/>
        </p:nvPicPr>
        <p:blipFill>
          <a:blip r:embed="rId2" cstate="print"/>
          <a:srcRect l="5830" t="6863" b="-199"/>
          <a:stretch>
            <a:fillRect/>
          </a:stretch>
        </p:blipFill>
        <p:spPr>
          <a:xfrm>
            <a:off x="0" y="1556792"/>
            <a:ext cx="9134426" cy="5112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54868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МБДОУ «Детский сад комбинированного вида «Золотой ключик».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146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28</cp:revision>
  <dcterms:created xsi:type="dcterms:W3CDTF">2021-04-22T16:13:21Z</dcterms:created>
  <dcterms:modified xsi:type="dcterms:W3CDTF">2021-05-22T08:17:51Z</dcterms:modified>
</cp:coreProperties>
</file>