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6DD13-D0EC-40A2-B1AE-42FD77AA4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BEDCFB-50CA-4068-B894-B6B89FFB7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42A613-7DC3-4352-ADE0-096BF73C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6A56-E229-4B06-8C08-0DC1A3B40C3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F5389-B2C0-49AE-B0F6-4E2800E0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07A99-2C32-4918-B228-09FAD733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145E-43DD-4AD5-8A15-91630117A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63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3A997-2E71-409F-8312-58B938CD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3CE55D-0137-45FA-8337-388C4ED2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569B3-492F-4D2E-A91E-4D44F0D7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6A56-E229-4B06-8C08-0DC1A3B40C3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668FE-113C-4D7C-8940-7D0AAE54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172A0E-8907-403C-B523-FE8F747B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145E-43DD-4AD5-8A15-91630117A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5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66AFC2-7DDF-4928-90F8-B9FC0D7A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633059-8075-4E06-9298-BA699AF7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90E462-4981-4500-9CC3-CC6727C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6A56-E229-4B06-8C08-0DC1A3B40C3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A57F62-ED81-477C-A40D-BD8EC481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8F0007-2230-4BE0-B482-94FBEFCA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145E-43DD-4AD5-8A15-91630117A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FB575-83E2-4B57-AE4F-7DB21334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772DF0-F554-4163-9F9D-89AA6FC6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43D2E2-D383-4CE5-93DD-381AB2CA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6A56-E229-4B06-8C08-0DC1A3B40C3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224DA-2CC9-4AC6-846A-CB4CACB2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EC59F1-DB7A-444F-8727-0FE2538C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145E-43DD-4AD5-8A15-91630117A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06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F2DFC-7627-4496-8BD0-D893DF77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164FE3-1D16-4D12-8C61-7D3A8BD88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9EBC9-DD98-4938-A6F8-C78B7FF1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6A56-E229-4B06-8C08-0DC1A3B40C3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A5B24D-2605-4BB9-BBF8-4EACE6EA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A7DBD-B568-4A14-8ABB-CC31EBCB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145E-43DD-4AD5-8A15-91630117A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45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009D6-C25E-40E0-921E-F66BF752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2E935-72B7-4817-8AE0-CC1BC876F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B98E19-09F2-4A29-AC9C-6BB896B73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3F6B15-A2E5-4AAE-8F95-0B2677F0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6A56-E229-4B06-8C08-0DC1A3B40C3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DF208F-9751-4272-9A0E-CCFD6FB4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2EE21B-6B89-417F-BACD-D73DB32F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145E-43DD-4AD5-8A15-91630117A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20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2A23F-89A0-4CF8-958F-0D55ADC5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DA3A46-AD0F-427F-BF0A-488EA8964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32BA60-D234-4E8C-B27E-CF5313407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D705CB-A9DD-4207-BB8E-E085445FC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D0CD0E-38DA-4612-B4DD-4922FF3C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D5D2B4-323C-47EB-8D20-7586DA66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6A56-E229-4B06-8C08-0DC1A3B40C3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26408E-BB5C-4818-AACC-909649D8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123B81-D3C4-465C-AA4D-DF7FC3E0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145E-43DD-4AD5-8A15-91630117A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67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1F6E3-AC81-4EFA-AC2A-516B9892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D826DA-C984-44BE-A5D7-F3AD2E52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6A56-E229-4B06-8C08-0DC1A3B40C3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47B1EF-E7EC-4A58-88ED-795D0F0D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E88A6F-8927-4F7C-83BC-9D125F12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145E-43DD-4AD5-8A15-91630117A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0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EEEB47-4FAE-4EAD-AE64-3497D1C9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6A56-E229-4B06-8C08-0DC1A3B40C3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36BC03-CBF2-42C8-9D13-A10DF0E2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11B8A3-C8FC-42D9-94C7-04DE7E06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145E-43DD-4AD5-8A15-91630117A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17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41C59-9750-41F4-AB23-CD38D2ED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5F9294-6042-4DC6-BD0B-08F1FCCB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00FE68-087B-415C-B2A2-5CAE782E2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7DA7CE-075B-4CF2-9017-C42D9EF6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6A56-E229-4B06-8C08-0DC1A3B40C3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A773BA-3825-4D36-A308-233FF8A6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476A2B-60DD-4DF6-BB65-96504EE6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145E-43DD-4AD5-8A15-91630117A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9BF17-236A-4E1E-A25D-495F5E10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AF74DF-3EE3-46D3-8196-724DE11FC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F61635-3173-409F-B5FF-E887B4EE7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30754B-983E-4DCE-91F2-50D2D2A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6A56-E229-4B06-8C08-0DC1A3B40C3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E2B42D-C2C8-4964-8CED-93FD121D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353173-7384-4046-82F9-4232DAE3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145E-43DD-4AD5-8A15-91630117A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22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2BAC4-2ECE-4559-80E4-EF04559F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A27D30-9BB7-4EF5-9DEF-CE9E6896A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54C0A-E857-48E1-93D8-DA059B03B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6A56-E229-4B06-8C08-0DC1A3B40C36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1080E5-90E4-4385-89BE-22A509F21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32A945-D253-4460-A36C-F16955D1A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145E-43DD-4AD5-8A15-91630117A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81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E279B-D83B-43E9-A04B-D1DB39097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532"/>
            <a:ext cx="12192000" cy="607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9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563BB9-79F5-4905-837C-55B83829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789"/>
            <a:ext cx="12192000" cy="590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1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B4F4F3-F3D1-4267-85D1-1D2512025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636"/>
            <a:ext cx="12192000" cy="549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8F9D11-A672-4E6F-ABF9-3A71DA33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116"/>
            <a:ext cx="12192000" cy="53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78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 Filatov</dc:creator>
  <cp:lastModifiedBy>Ivan Filatov</cp:lastModifiedBy>
  <cp:revision>2</cp:revision>
  <dcterms:created xsi:type="dcterms:W3CDTF">2021-12-25T11:52:16Z</dcterms:created>
  <dcterms:modified xsi:type="dcterms:W3CDTF">2021-12-25T12:55:02Z</dcterms:modified>
</cp:coreProperties>
</file>