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"/>
  </p:notesMasterIdLst>
  <p:sldIdLst>
    <p:sldId id="2147374394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9D9D9"/>
    <a:srgbClr val="000000"/>
    <a:srgbClr val="00B050"/>
    <a:srgbClr val="C2FFF5"/>
    <a:srgbClr val="009B77"/>
    <a:srgbClr val="EBECEB"/>
    <a:srgbClr val="B31B1B"/>
    <a:srgbClr val="FFC000"/>
    <a:srgbClr val="B18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64"/>
    <p:restoredTop sz="95721"/>
  </p:normalViewPr>
  <p:slideViewPr>
    <p:cSldViewPr>
      <p:cViewPr>
        <p:scale>
          <a:sx n="130" d="100"/>
          <a:sy n="130" d="100"/>
        </p:scale>
        <p:origin x="296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0C50C-F46C-8A4B-8A41-6A6FBB958D92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3D443-CBAC-934A-8506-FB4DF260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FE04E-5293-016F-02BF-0CFF820C6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86F444-6E6F-CFD8-A8C9-04DBF20091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A74D4A-669D-5EE2-E660-ADC1F6485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EA960-4199-F467-A727-B455645079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D443-CBAC-934A-8506-FB4DF260D8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04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8">
            <a:extLst>
              <a:ext uri="{FF2B5EF4-FFF2-40B4-BE49-F238E27FC236}">
                <a16:creationId xmlns:a16="http://schemas.microsoft.com/office/drawing/2014/main" id="{DC0A9285-546C-824E-BB82-80DD4A7E57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272" y="2561844"/>
            <a:ext cx="4777596" cy="829533"/>
          </a:xfrm>
          <a:noFill/>
        </p:spPr>
        <p:txBody>
          <a:bodyPr lIns="182880" tIns="182880" rIns="182880"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A6C757-F494-C249-B435-958A389BFC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117" y="590550"/>
            <a:ext cx="994225" cy="999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703C8E5-147E-4644-A094-238B240D41BF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70F22-3D51-8D47-9BDC-3F4D49D359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486150"/>
            <a:ext cx="4776788" cy="762000"/>
          </a:xfrm>
        </p:spPr>
        <p:txBody>
          <a:bodyPr lIns="182880" tIns="0" rIns="182880" bIns="0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3152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985433"/>
            <a:ext cx="9144000" cy="1491725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10" name="Picture 9" descr="cu screen b31b1b.psd">
            <a:extLst>
              <a:ext uri="{FF2B5EF4-FFF2-40B4-BE49-F238E27FC236}">
                <a16:creationId xmlns:a16="http://schemas.microsoft.com/office/drawing/2014/main" id="{2F0129F0-F30E-CA46-95D8-485C2699B0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74"/>
          <a:stretch/>
        </p:blipFill>
        <p:spPr>
          <a:xfrm>
            <a:off x="182033" y="402168"/>
            <a:ext cx="1113367" cy="1019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174D41-7CC7-7D41-8BF1-2412C5E93533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E059B75-688C-714C-A731-B1FA0FCA36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276350"/>
            <a:ext cx="9144000" cy="685800"/>
          </a:xfrm>
        </p:spPr>
        <p:txBody>
          <a:bodyPr anchor="ctr">
            <a:noAutofit/>
          </a:bodyPr>
          <a:lstStyle>
            <a:lvl1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2pPr>
            <a:lvl3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3pPr>
            <a:lvl4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4pPr>
            <a:lvl5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6EAB54-230E-8B36-3E03-89E8B8D920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5847610" y="-4413"/>
            <a:ext cx="3296390" cy="235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DACBC8-0413-FC86-53F8-9A434188D1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2895600" y="-4060"/>
            <a:ext cx="3296390" cy="2358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5AAB8E-F09F-E6E6-D89A-B159B351A3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-12809" y="-4413"/>
            <a:ext cx="3296390" cy="23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9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3" y="963868"/>
            <a:ext cx="8678863" cy="3665282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75837" y="354268"/>
            <a:ext cx="8677656" cy="514350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3ACDC8-27DC-0145-A868-75822BC87982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cu white lrg.psd">
            <a:extLst>
              <a:ext uri="{FF2B5EF4-FFF2-40B4-BE49-F238E27FC236}">
                <a16:creationId xmlns:a16="http://schemas.microsoft.com/office/drawing/2014/main" id="{6E01EECD-840D-AC48-AFCC-03304D0069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78C40A-38E0-B583-8475-649187F5DC99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8FAF17-656B-BE3A-AF63-573D2D2941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5847610" y="-4413"/>
            <a:ext cx="3296390" cy="2358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FF59D0-DB39-79B7-F22A-A65E90694B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2895600" y="-4060"/>
            <a:ext cx="3296390" cy="2358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484506-D8EF-C5D4-BBE5-69339EAFA0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-12809" y="-4413"/>
            <a:ext cx="3296390" cy="23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7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38726" y="3567547"/>
            <a:ext cx="825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  <a:latin typeface="Helvetica"/>
                <a:cs typeface="Helvetica"/>
              </a:rPr>
              <a:t>Photos, illustrations, graphics here.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287899" y="461820"/>
            <a:ext cx="85344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89405" y="1200150"/>
            <a:ext cx="8534400" cy="1600200"/>
          </a:xfrm>
        </p:spPr>
        <p:txBody>
          <a:bodyPr numCol="2"/>
          <a:lstStyle/>
          <a:p>
            <a:pPr lvl="0"/>
            <a:r>
              <a:rPr lang="en-US" dirty="0"/>
              <a:t>Click to edit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375926-5564-7F41-982B-2CA540DB949F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cu white lrg.psd">
            <a:extLst>
              <a:ext uri="{FF2B5EF4-FFF2-40B4-BE49-F238E27FC236}">
                <a16:creationId xmlns:a16="http://schemas.microsoft.com/office/drawing/2014/main" id="{FDCB217E-A06D-974D-8E3A-ED42CE06B2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CB0402-D9EA-C84A-BBAD-7D05BA74691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87338" y="2876550"/>
            <a:ext cx="8535987" cy="17526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Graphic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1C9E1C-7062-A1A9-DB83-A4FA87FF76FC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39644-2EE9-E9BB-7015-E5DD680809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5847610" y="-4413"/>
            <a:ext cx="3296390" cy="2358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A5692A-E5AA-9C81-53EF-E5420C6EBF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2895600" y="-4060"/>
            <a:ext cx="3296390" cy="235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C3F23B-8475-BE6D-A08A-813BCAA4CC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-12809" y="-4413"/>
            <a:ext cx="3296390" cy="23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8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38726" y="3567547"/>
            <a:ext cx="825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  <a:latin typeface="Helvetica"/>
                <a:cs typeface="Helvetica"/>
              </a:rPr>
              <a:t>Photos, illustrations, graphics here.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800605" y="1085850"/>
            <a:ext cx="4050507" cy="36576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Graphic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287899" y="461818"/>
            <a:ext cx="6554707" cy="45258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89410" y="1085850"/>
            <a:ext cx="4358795" cy="3657600"/>
          </a:xfrm>
        </p:spPr>
        <p:txBody>
          <a:bodyPr numCol="1"/>
          <a:lstStyle/>
          <a:p>
            <a:pPr lvl="0"/>
            <a:r>
              <a:rPr lang="en-US" dirty="0"/>
              <a:t>Click to add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F9335A-E71C-3044-BC65-4FC387DA27B6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cu white lrg.psd">
            <a:extLst>
              <a:ext uri="{FF2B5EF4-FFF2-40B4-BE49-F238E27FC236}">
                <a16:creationId xmlns:a16="http://schemas.microsoft.com/office/drawing/2014/main" id="{497F341F-F847-2445-8EF5-47EF63BEE8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17330A-05B0-3D2E-1461-1806397B8391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720F68-5876-8730-D61B-3D566739C4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5847610" y="-4413"/>
            <a:ext cx="3296390" cy="2358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99F596-9882-93E5-4923-F030C141F6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2895600" y="-4060"/>
            <a:ext cx="3296390" cy="235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ACF4D1-20EF-E3EF-DCFD-3B8414F036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-12809" y="-4413"/>
            <a:ext cx="3296390" cy="23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1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9785"/>
            <a:ext cx="7467600" cy="403957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838200" y="1123950"/>
            <a:ext cx="7467600" cy="344805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Graphic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4C3B8-C72A-234F-801D-62CC4EFC1473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cu white lrg.psd">
            <a:extLst>
              <a:ext uri="{FF2B5EF4-FFF2-40B4-BE49-F238E27FC236}">
                <a16:creationId xmlns:a16="http://schemas.microsoft.com/office/drawing/2014/main" id="{0424A742-A864-314F-80E6-E197D7DB73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BDB6F3-2886-2873-FD7A-A75549D15BDE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D61D5-9C77-2131-546E-7FF7CD3265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5847610" y="-4413"/>
            <a:ext cx="3296390" cy="235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691ED7-DE81-023F-6AC8-B78F68C309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2895600" y="-4060"/>
            <a:ext cx="3296390" cy="235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11E2B9-5A38-A3E6-B35F-30EF3561010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-12809" y="-4413"/>
            <a:ext cx="3296390" cy="23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0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E419631-6A90-1D4B-9AC3-E03C8AA89D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6286" y="2197058"/>
            <a:ext cx="2498725" cy="679492"/>
          </a:xfrm>
          <a:noFill/>
        </p:spPr>
        <p:txBody>
          <a:bodyPr lIns="182880" tIns="91440" rIns="182880"/>
          <a:lstStyle>
            <a:lvl1pPr marL="0" indent="0">
              <a:buNone/>
              <a:defRPr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464510-7A77-DB43-9098-69BAB51723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627" y="590550"/>
            <a:ext cx="1019218" cy="10247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06357B-88AF-5E41-A0F9-506D230E0D01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3BA685-D5A9-BBB6-ACB8-D53D78922FD4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AA5708-F982-D5FA-8D93-48761F17A3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5847610" y="-4413"/>
            <a:ext cx="3296390" cy="235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8FDCF3-58C4-9B79-E461-50CB27C915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2895600" y="-4060"/>
            <a:ext cx="3296390" cy="2358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77F4B0-BD33-2374-584F-1FE212CA4D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-12809" y="-4413"/>
            <a:ext cx="3296390" cy="23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1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01E4-3F87-485E-BCF1-0932C51EED9D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0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65" r:id="rId5"/>
    <p:sldLayoutId id="2147483657" r:id="rId6"/>
    <p:sldLayoutId id="214748366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377" rtl="0" eaLnBrk="1" latinLnBrk="0" hangingPunct="1">
        <a:spcBef>
          <a:spcPct val="0"/>
        </a:spcBef>
        <a:buNone/>
        <a:defRPr sz="32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7DD4A-BA9E-7E4F-1FFB-0E1C14216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drawing of a mountain and a lake&#10;&#10;AI-generated content may be incorrect.">
            <a:extLst>
              <a:ext uri="{FF2B5EF4-FFF2-40B4-BE49-F238E27FC236}">
                <a16:creationId xmlns:a16="http://schemas.microsoft.com/office/drawing/2014/main" id="{6B6D868F-8B80-D1EA-A0E4-77B53FB67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186" y="-247650"/>
            <a:ext cx="8512491" cy="567499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6A16B-E26E-FD6B-7A65-4CA83938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020039"/>
            <a:ext cx="2133600" cy="273844"/>
          </a:xfrm>
        </p:spPr>
        <p:txBody>
          <a:bodyPr/>
          <a:lstStyle/>
          <a:p>
            <a:fld id="{6315554C-9387-4378-80C2-5F7076CAC952}" type="slidenum">
              <a:rPr lang="en-US" smtClean="0"/>
              <a:t>1</a:t>
            </a:fld>
            <a:endParaRPr lang="en-US"/>
          </a:p>
        </p:txBody>
      </p:sp>
      <p:pic>
        <p:nvPicPr>
          <p:cNvPr id="6" name="Graphic 5" descr="Marker with solid fill">
            <a:extLst>
              <a:ext uri="{FF2B5EF4-FFF2-40B4-BE49-F238E27FC236}">
                <a16:creationId xmlns:a16="http://schemas.microsoft.com/office/drawing/2014/main" id="{835717F2-2554-CE1E-9A44-E864A4956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0116" y="2281184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42055D-8652-657E-82A1-A541315FEE55}"/>
              </a:ext>
            </a:extLst>
          </p:cNvPr>
          <p:cNvSpPr txBox="1"/>
          <p:nvPr/>
        </p:nvSpPr>
        <p:spPr>
          <a:xfrm>
            <a:off x="6084441" y="3615739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Phase matching</a:t>
            </a:r>
          </a:p>
        </p:txBody>
      </p:sp>
      <p:pic>
        <p:nvPicPr>
          <p:cNvPr id="8" name="Graphic 7" descr="Marker with solid fill">
            <a:extLst>
              <a:ext uri="{FF2B5EF4-FFF2-40B4-BE49-F238E27FC236}">
                <a16:creationId xmlns:a16="http://schemas.microsoft.com/office/drawing/2014/main" id="{9656B123-FBFF-32FA-246E-3E83A0AA05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20438" y="2824525"/>
            <a:ext cx="914400" cy="914400"/>
          </a:xfrm>
          <a:prstGeom prst="rect">
            <a:avLst/>
          </a:prstGeom>
        </p:spPr>
      </p:pic>
      <p:pic>
        <p:nvPicPr>
          <p:cNvPr id="9" name="Graphic 8" descr="Marker with solid fill">
            <a:extLst>
              <a:ext uri="{FF2B5EF4-FFF2-40B4-BE49-F238E27FC236}">
                <a16:creationId xmlns:a16="http://schemas.microsoft.com/office/drawing/2014/main" id="{F1C58AA6-DF21-5ACE-6DEC-B1BE3FE71F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93203" y="1923320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B315DE-839C-E9E9-C3F6-C91CC688861B}"/>
              </a:ext>
            </a:extLst>
          </p:cNvPr>
          <p:cNvSpPr txBox="1"/>
          <p:nvPr/>
        </p:nvSpPr>
        <p:spPr>
          <a:xfrm>
            <a:off x="5604506" y="1689821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Mode locking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3F63ED-7233-C12B-A31D-0B9EC0E541C6}"/>
              </a:ext>
            </a:extLst>
          </p:cNvPr>
          <p:cNvSpPr txBox="1"/>
          <p:nvPr/>
        </p:nvSpPr>
        <p:spPr>
          <a:xfrm>
            <a:off x="7033526" y="2022949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First SHG</a:t>
            </a:r>
          </a:p>
        </p:txBody>
      </p:sp>
      <p:pic>
        <p:nvPicPr>
          <p:cNvPr id="12" name="Graphic 11" descr="Marker with solid fill">
            <a:extLst>
              <a:ext uri="{FF2B5EF4-FFF2-40B4-BE49-F238E27FC236}">
                <a16:creationId xmlns:a16="http://schemas.microsoft.com/office/drawing/2014/main" id="{78C4A543-AE9F-B7CB-5C6E-B49AEDAF5D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57700" y="1757725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9F161F-0742-4466-7284-C8D2FE0D9F63}"/>
              </a:ext>
            </a:extLst>
          </p:cNvPr>
          <p:cNvSpPr txBox="1"/>
          <p:nvPr/>
        </p:nvSpPr>
        <p:spPr>
          <a:xfrm>
            <a:off x="4376374" y="1289282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Quantum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optics</a:t>
            </a:r>
          </a:p>
        </p:txBody>
      </p:sp>
      <p:sp>
        <p:nvSpPr>
          <p:cNvPr id="15" name="AutoShape 10">
            <a:extLst>
              <a:ext uri="{FF2B5EF4-FFF2-40B4-BE49-F238E27FC236}">
                <a16:creationId xmlns:a16="http://schemas.microsoft.com/office/drawing/2014/main" id="{F0F4FA66-5049-36A9-2294-AB8FECF082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7500" y="252775"/>
            <a:ext cx="3429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16" descr="Generated image">
            <a:extLst>
              <a:ext uri="{FF2B5EF4-FFF2-40B4-BE49-F238E27FC236}">
                <a16:creationId xmlns:a16="http://schemas.microsoft.com/office/drawing/2014/main" id="{915F58B1-884C-4008-6F1C-485ABA692F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6721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C9F568-60EF-A9E2-018C-7F184FAE2AEF}"/>
              </a:ext>
            </a:extLst>
          </p:cNvPr>
          <p:cNvSpPr/>
          <p:nvPr/>
        </p:nvSpPr>
        <p:spPr>
          <a:xfrm>
            <a:off x="8382000" y="-128336"/>
            <a:ext cx="976326" cy="5422219"/>
          </a:xfrm>
          <a:prstGeom prst="rect">
            <a:avLst/>
          </a:prstGeom>
          <a:solidFill>
            <a:srgbClr val="FD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ailboat with solid fill">
            <a:extLst>
              <a:ext uri="{FF2B5EF4-FFF2-40B4-BE49-F238E27FC236}">
                <a16:creationId xmlns:a16="http://schemas.microsoft.com/office/drawing/2014/main" id="{5FEB6C73-1572-21EA-E7B3-19B48FAEB4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8239221" y="1883876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970ED62-049C-36A9-9DC5-8925F4EED939}"/>
              </a:ext>
            </a:extLst>
          </p:cNvPr>
          <p:cNvSpPr txBox="1"/>
          <p:nvPr/>
        </p:nvSpPr>
        <p:spPr>
          <a:xfrm>
            <a:off x="2840567" y="143205"/>
            <a:ext cx="6901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anose="020F0502020204030204" pitchFamily="34" charset="0"/>
                <a:ea typeface="Brush Script MT" panose="03060802040406070304" pitchFamily="66" charset="-122"/>
                <a:cs typeface="Algerian" panose="020F0502020204030204" pitchFamily="34" charset="0"/>
              </a:rPr>
              <a:t>The land of Nonlinear Optics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8D9482A-0E90-B775-C473-2932FC69B35D}"/>
              </a:ext>
            </a:extLst>
          </p:cNvPr>
          <p:cNvSpPr/>
          <p:nvPr/>
        </p:nvSpPr>
        <p:spPr>
          <a:xfrm>
            <a:off x="3164113" y="2341076"/>
            <a:ext cx="4397829" cy="1574259"/>
          </a:xfrm>
          <a:custGeom>
            <a:avLst/>
            <a:gdLst>
              <a:gd name="connsiteX0" fmla="*/ 4666343 w 4666343"/>
              <a:gd name="connsiteY0" fmla="*/ 422670 h 1574259"/>
              <a:gd name="connsiteX1" fmla="*/ 4513943 w 4666343"/>
              <a:gd name="connsiteY1" fmla="*/ 1097585 h 1574259"/>
              <a:gd name="connsiteX2" fmla="*/ 4223657 w 4666343"/>
              <a:gd name="connsiteY2" fmla="*/ 415413 h 1574259"/>
              <a:gd name="connsiteX3" fmla="*/ 3439886 w 4666343"/>
              <a:gd name="connsiteY3" fmla="*/ 712956 h 1574259"/>
              <a:gd name="connsiteX4" fmla="*/ 3004457 w 4666343"/>
              <a:gd name="connsiteY4" fmla="*/ 524270 h 1574259"/>
              <a:gd name="connsiteX5" fmla="*/ 2714172 w 4666343"/>
              <a:gd name="connsiteY5" fmla="*/ 981470 h 1574259"/>
              <a:gd name="connsiteX6" fmla="*/ 2235200 w 4666343"/>
              <a:gd name="connsiteY6" fmla="*/ 1213699 h 1574259"/>
              <a:gd name="connsiteX7" fmla="*/ 885372 w 4666343"/>
              <a:gd name="connsiteY7" fmla="*/ 1540270 h 1574259"/>
              <a:gd name="connsiteX8" fmla="*/ 2242457 w 4666343"/>
              <a:gd name="connsiteY8" fmla="*/ 321070 h 1574259"/>
              <a:gd name="connsiteX9" fmla="*/ 1378857 w 4666343"/>
              <a:gd name="connsiteY9" fmla="*/ 1756 h 1574259"/>
              <a:gd name="connsiteX10" fmla="*/ 783772 w 4666343"/>
              <a:gd name="connsiteY10" fmla="*/ 197699 h 1574259"/>
              <a:gd name="connsiteX11" fmla="*/ 0 w 4666343"/>
              <a:gd name="connsiteY11" fmla="*/ 306556 h 1574259"/>
              <a:gd name="connsiteX0" fmla="*/ 5624286 w 5624286"/>
              <a:gd name="connsiteY0" fmla="*/ 422670 h 1574259"/>
              <a:gd name="connsiteX1" fmla="*/ 5471886 w 5624286"/>
              <a:gd name="connsiteY1" fmla="*/ 1097585 h 1574259"/>
              <a:gd name="connsiteX2" fmla="*/ 5181600 w 5624286"/>
              <a:gd name="connsiteY2" fmla="*/ 415413 h 1574259"/>
              <a:gd name="connsiteX3" fmla="*/ 4397829 w 5624286"/>
              <a:gd name="connsiteY3" fmla="*/ 712956 h 1574259"/>
              <a:gd name="connsiteX4" fmla="*/ 3962400 w 5624286"/>
              <a:gd name="connsiteY4" fmla="*/ 524270 h 1574259"/>
              <a:gd name="connsiteX5" fmla="*/ 3672115 w 5624286"/>
              <a:gd name="connsiteY5" fmla="*/ 981470 h 1574259"/>
              <a:gd name="connsiteX6" fmla="*/ 3193143 w 5624286"/>
              <a:gd name="connsiteY6" fmla="*/ 1213699 h 1574259"/>
              <a:gd name="connsiteX7" fmla="*/ 1843315 w 5624286"/>
              <a:gd name="connsiteY7" fmla="*/ 1540270 h 1574259"/>
              <a:gd name="connsiteX8" fmla="*/ 3200400 w 5624286"/>
              <a:gd name="connsiteY8" fmla="*/ 321070 h 1574259"/>
              <a:gd name="connsiteX9" fmla="*/ 2336800 w 5624286"/>
              <a:gd name="connsiteY9" fmla="*/ 1756 h 1574259"/>
              <a:gd name="connsiteX10" fmla="*/ 1741715 w 5624286"/>
              <a:gd name="connsiteY10" fmla="*/ 197699 h 1574259"/>
              <a:gd name="connsiteX11" fmla="*/ 0 w 5624286"/>
              <a:gd name="connsiteY11" fmla="*/ 263013 h 1574259"/>
              <a:gd name="connsiteX0" fmla="*/ 5624286 w 5624286"/>
              <a:gd name="connsiteY0" fmla="*/ 422670 h 1574259"/>
              <a:gd name="connsiteX1" fmla="*/ 5471886 w 5624286"/>
              <a:gd name="connsiteY1" fmla="*/ 1097585 h 1574259"/>
              <a:gd name="connsiteX2" fmla="*/ 5181600 w 5624286"/>
              <a:gd name="connsiteY2" fmla="*/ 415413 h 1574259"/>
              <a:gd name="connsiteX3" fmla="*/ 4397829 w 5624286"/>
              <a:gd name="connsiteY3" fmla="*/ 712956 h 1574259"/>
              <a:gd name="connsiteX4" fmla="*/ 3962400 w 5624286"/>
              <a:gd name="connsiteY4" fmla="*/ 524270 h 1574259"/>
              <a:gd name="connsiteX5" fmla="*/ 3672115 w 5624286"/>
              <a:gd name="connsiteY5" fmla="*/ 981470 h 1574259"/>
              <a:gd name="connsiteX6" fmla="*/ 3193143 w 5624286"/>
              <a:gd name="connsiteY6" fmla="*/ 1213699 h 1574259"/>
              <a:gd name="connsiteX7" fmla="*/ 1843315 w 5624286"/>
              <a:gd name="connsiteY7" fmla="*/ 1540270 h 1574259"/>
              <a:gd name="connsiteX8" fmla="*/ 3200400 w 5624286"/>
              <a:gd name="connsiteY8" fmla="*/ 321070 h 1574259"/>
              <a:gd name="connsiteX9" fmla="*/ 2336800 w 5624286"/>
              <a:gd name="connsiteY9" fmla="*/ 1756 h 1574259"/>
              <a:gd name="connsiteX10" fmla="*/ 1741715 w 5624286"/>
              <a:gd name="connsiteY10" fmla="*/ 197699 h 1574259"/>
              <a:gd name="connsiteX11" fmla="*/ 0 w 5624286"/>
              <a:gd name="connsiteY11" fmla="*/ 263013 h 1574259"/>
              <a:gd name="connsiteX0" fmla="*/ 5624286 w 5624286"/>
              <a:gd name="connsiteY0" fmla="*/ 422670 h 1574259"/>
              <a:gd name="connsiteX1" fmla="*/ 5471886 w 5624286"/>
              <a:gd name="connsiteY1" fmla="*/ 1097585 h 1574259"/>
              <a:gd name="connsiteX2" fmla="*/ 5181600 w 5624286"/>
              <a:gd name="connsiteY2" fmla="*/ 415413 h 1574259"/>
              <a:gd name="connsiteX3" fmla="*/ 4397829 w 5624286"/>
              <a:gd name="connsiteY3" fmla="*/ 712956 h 1574259"/>
              <a:gd name="connsiteX4" fmla="*/ 3962400 w 5624286"/>
              <a:gd name="connsiteY4" fmla="*/ 524270 h 1574259"/>
              <a:gd name="connsiteX5" fmla="*/ 3672115 w 5624286"/>
              <a:gd name="connsiteY5" fmla="*/ 981470 h 1574259"/>
              <a:gd name="connsiteX6" fmla="*/ 3193143 w 5624286"/>
              <a:gd name="connsiteY6" fmla="*/ 1213699 h 1574259"/>
              <a:gd name="connsiteX7" fmla="*/ 1843315 w 5624286"/>
              <a:gd name="connsiteY7" fmla="*/ 1540270 h 1574259"/>
              <a:gd name="connsiteX8" fmla="*/ 3200400 w 5624286"/>
              <a:gd name="connsiteY8" fmla="*/ 321070 h 1574259"/>
              <a:gd name="connsiteX9" fmla="*/ 2336800 w 5624286"/>
              <a:gd name="connsiteY9" fmla="*/ 1756 h 1574259"/>
              <a:gd name="connsiteX10" fmla="*/ 1741715 w 5624286"/>
              <a:gd name="connsiteY10" fmla="*/ 197699 h 1574259"/>
              <a:gd name="connsiteX11" fmla="*/ 0 w 5624286"/>
              <a:gd name="connsiteY11" fmla="*/ 263013 h 1574259"/>
              <a:gd name="connsiteX0" fmla="*/ 5700486 w 5700486"/>
              <a:gd name="connsiteY0" fmla="*/ 837537 h 1574259"/>
              <a:gd name="connsiteX1" fmla="*/ 5471886 w 5700486"/>
              <a:gd name="connsiteY1" fmla="*/ 1097585 h 1574259"/>
              <a:gd name="connsiteX2" fmla="*/ 5181600 w 5700486"/>
              <a:gd name="connsiteY2" fmla="*/ 415413 h 1574259"/>
              <a:gd name="connsiteX3" fmla="*/ 4397829 w 5700486"/>
              <a:gd name="connsiteY3" fmla="*/ 712956 h 1574259"/>
              <a:gd name="connsiteX4" fmla="*/ 3962400 w 5700486"/>
              <a:gd name="connsiteY4" fmla="*/ 524270 h 1574259"/>
              <a:gd name="connsiteX5" fmla="*/ 3672115 w 5700486"/>
              <a:gd name="connsiteY5" fmla="*/ 981470 h 1574259"/>
              <a:gd name="connsiteX6" fmla="*/ 3193143 w 5700486"/>
              <a:gd name="connsiteY6" fmla="*/ 1213699 h 1574259"/>
              <a:gd name="connsiteX7" fmla="*/ 1843315 w 5700486"/>
              <a:gd name="connsiteY7" fmla="*/ 1540270 h 1574259"/>
              <a:gd name="connsiteX8" fmla="*/ 3200400 w 5700486"/>
              <a:gd name="connsiteY8" fmla="*/ 321070 h 1574259"/>
              <a:gd name="connsiteX9" fmla="*/ 2336800 w 5700486"/>
              <a:gd name="connsiteY9" fmla="*/ 1756 h 1574259"/>
              <a:gd name="connsiteX10" fmla="*/ 1741715 w 5700486"/>
              <a:gd name="connsiteY10" fmla="*/ 197699 h 1574259"/>
              <a:gd name="connsiteX11" fmla="*/ 0 w 5700486"/>
              <a:gd name="connsiteY11" fmla="*/ 263013 h 1574259"/>
              <a:gd name="connsiteX0" fmla="*/ 5471886 w 5471886"/>
              <a:gd name="connsiteY0" fmla="*/ 1097585 h 1574259"/>
              <a:gd name="connsiteX1" fmla="*/ 5181600 w 5471886"/>
              <a:gd name="connsiteY1" fmla="*/ 415413 h 1574259"/>
              <a:gd name="connsiteX2" fmla="*/ 4397829 w 5471886"/>
              <a:gd name="connsiteY2" fmla="*/ 712956 h 1574259"/>
              <a:gd name="connsiteX3" fmla="*/ 3962400 w 5471886"/>
              <a:gd name="connsiteY3" fmla="*/ 524270 h 1574259"/>
              <a:gd name="connsiteX4" fmla="*/ 3672115 w 5471886"/>
              <a:gd name="connsiteY4" fmla="*/ 981470 h 1574259"/>
              <a:gd name="connsiteX5" fmla="*/ 3193143 w 5471886"/>
              <a:gd name="connsiteY5" fmla="*/ 1213699 h 1574259"/>
              <a:gd name="connsiteX6" fmla="*/ 1843315 w 5471886"/>
              <a:gd name="connsiteY6" fmla="*/ 1540270 h 1574259"/>
              <a:gd name="connsiteX7" fmla="*/ 3200400 w 5471886"/>
              <a:gd name="connsiteY7" fmla="*/ 321070 h 1574259"/>
              <a:gd name="connsiteX8" fmla="*/ 2336800 w 5471886"/>
              <a:gd name="connsiteY8" fmla="*/ 1756 h 1574259"/>
              <a:gd name="connsiteX9" fmla="*/ 1741715 w 5471886"/>
              <a:gd name="connsiteY9" fmla="*/ 197699 h 1574259"/>
              <a:gd name="connsiteX10" fmla="*/ 0 w 5471886"/>
              <a:gd name="connsiteY10" fmla="*/ 263013 h 1574259"/>
              <a:gd name="connsiteX0" fmla="*/ 5181600 w 5181600"/>
              <a:gd name="connsiteY0" fmla="*/ 415413 h 1574259"/>
              <a:gd name="connsiteX1" fmla="*/ 4397829 w 5181600"/>
              <a:gd name="connsiteY1" fmla="*/ 712956 h 1574259"/>
              <a:gd name="connsiteX2" fmla="*/ 3962400 w 5181600"/>
              <a:gd name="connsiteY2" fmla="*/ 524270 h 1574259"/>
              <a:gd name="connsiteX3" fmla="*/ 3672115 w 5181600"/>
              <a:gd name="connsiteY3" fmla="*/ 981470 h 1574259"/>
              <a:gd name="connsiteX4" fmla="*/ 3193143 w 5181600"/>
              <a:gd name="connsiteY4" fmla="*/ 1213699 h 1574259"/>
              <a:gd name="connsiteX5" fmla="*/ 1843315 w 5181600"/>
              <a:gd name="connsiteY5" fmla="*/ 1540270 h 1574259"/>
              <a:gd name="connsiteX6" fmla="*/ 3200400 w 5181600"/>
              <a:gd name="connsiteY6" fmla="*/ 321070 h 1574259"/>
              <a:gd name="connsiteX7" fmla="*/ 2336800 w 5181600"/>
              <a:gd name="connsiteY7" fmla="*/ 1756 h 1574259"/>
              <a:gd name="connsiteX8" fmla="*/ 1741715 w 5181600"/>
              <a:gd name="connsiteY8" fmla="*/ 197699 h 1574259"/>
              <a:gd name="connsiteX9" fmla="*/ 0 w 5181600"/>
              <a:gd name="connsiteY9" fmla="*/ 263013 h 1574259"/>
              <a:gd name="connsiteX0" fmla="*/ 4397829 w 4397829"/>
              <a:gd name="connsiteY0" fmla="*/ 712956 h 1574259"/>
              <a:gd name="connsiteX1" fmla="*/ 3962400 w 4397829"/>
              <a:gd name="connsiteY1" fmla="*/ 524270 h 1574259"/>
              <a:gd name="connsiteX2" fmla="*/ 3672115 w 4397829"/>
              <a:gd name="connsiteY2" fmla="*/ 981470 h 1574259"/>
              <a:gd name="connsiteX3" fmla="*/ 3193143 w 4397829"/>
              <a:gd name="connsiteY3" fmla="*/ 1213699 h 1574259"/>
              <a:gd name="connsiteX4" fmla="*/ 1843315 w 4397829"/>
              <a:gd name="connsiteY4" fmla="*/ 1540270 h 1574259"/>
              <a:gd name="connsiteX5" fmla="*/ 3200400 w 4397829"/>
              <a:gd name="connsiteY5" fmla="*/ 321070 h 1574259"/>
              <a:gd name="connsiteX6" fmla="*/ 2336800 w 4397829"/>
              <a:gd name="connsiteY6" fmla="*/ 1756 h 1574259"/>
              <a:gd name="connsiteX7" fmla="*/ 1741715 w 4397829"/>
              <a:gd name="connsiteY7" fmla="*/ 197699 h 1574259"/>
              <a:gd name="connsiteX8" fmla="*/ 0 w 4397829"/>
              <a:gd name="connsiteY8" fmla="*/ 263013 h 157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97829" h="1574259">
                <a:moveTo>
                  <a:pt x="4397829" y="712956"/>
                </a:moveTo>
                <a:cubicBezTo>
                  <a:pt x="4194629" y="731099"/>
                  <a:pt x="4083352" y="479518"/>
                  <a:pt x="3962400" y="524270"/>
                </a:cubicBezTo>
                <a:cubicBezTo>
                  <a:pt x="3841448" y="569022"/>
                  <a:pt x="3800325" y="866565"/>
                  <a:pt x="3672115" y="981470"/>
                </a:cubicBezTo>
                <a:cubicBezTo>
                  <a:pt x="3543905" y="1096375"/>
                  <a:pt x="3497943" y="1120566"/>
                  <a:pt x="3193143" y="1213699"/>
                </a:cubicBezTo>
                <a:cubicBezTo>
                  <a:pt x="2888343" y="1306832"/>
                  <a:pt x="1842106" y="1689041"/>
                  <a:pt x="1843315" y="1540270"/>
                </a:cubicBezTo>
                <a:cubicBezTo>
                  <a:pt x="1844524" y="1391499"/>
                  <a:pt x="3118153" y="577489"/>
                  <a:pt x="3200400" y="321070"/>
                </a:cubicBezTo>
                <a:cubicBezTo>
                  <a:pt x="3282647" y="64651"/>
                  <a:pt x="2579914" y="22318"/>
                  <a:pt x="2336800" y="1756"/>
                </a:cubicBezTo>
                <a:cubicBezTo>
                  <a:pt x="2093686" y="-18806"/>
                  <a:pt x="1971524" y="146899"/>
                  <a:pt x="1741715" y="197699"/>
                </a:cubicBezTo>
                <a:cubicBezTo>
                  <a:pt x="1511906" y="248499"/>
                  <a:pt x="821267" y="480726"/>
                  <a:pt x="0" y="263013"/>
                </a:cubicBezTo>
              </a:path>
            </a:pathLst>
          </a:custGeom>
          <a:noFill/>
          <a:ln w="38100">
            <a:prstDash val="sysDash"/>
            <a:headEnd type="none" w="lg" len="med"/>
            <a:tailEnd type="stealth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4EC327-554F-B4C2-86FF-63ADC27DC325}"/>
              </a:ext>
            </a:extLst>
          </p:cNvPr>
          <p:cNvSpPr txBox="1"/>
          <p:nvPr/>
        </p:nvSpPr>
        <p:spPr>
          <a:xfrm>
            <a:off x="4257945" y="387705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Nanophotonic</a:t>
            </a:r>
          </a:p>
        </p:txBody>
      </p:sp>
      <p:pic>
        <p:nvPicPr>
          <p:cNvPr id="35" name="Graphic 34" descr="Marker with solid fill">
            <a:extLst>
              <a:ext uri="{FF2B5EF4-FFF2-40B4-BE49-F238E27FC236}">
                <a16:creationId xmlns:a16="http://schemas.microsoft.com/office/drawing/2014/main" id="{1F545820-F3DD-1034-8CFD-29E76E2204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71518" y="3109302"/>
            <a:ext cx="914400" cy="914400"/>
          </a:xfrm>
          <a:prstGeom prst="rect">
            <a:avLst/>
          </a:prstGeom>
        </p:spPr>
      </p:pic>
      <p:pic>
        <p:nvPicPr>
          <p:cNvPr id="42" name="Graphic 41" descr="Map compass outline">
            <a:extLst>
              <a:ext uri="{FF2B5EF4-FFF2-40B4-BE49-F238E27FC236}">
                <a16:creationId xmlns:a16="http://schemas.microsoft.com/office/drawing/2014/main" id="{CCA52B9E-7175-2CD8-8085-8A93A5C54D7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1773" y="3737026"/>
            <a:ext cx="1406474" cy="1406474"/>
          </a:xfrm>
          <a:prstGeom prst="rect">
            <a:avLst/>
          </a:prstGeom>
        </p:spPr>
      </p:pic>
      <p:pic>
        <p:nvPicPr>
          <p:cNvPr id="43" name="Graphic 42" descr="Marker with solid fill">
            <a:extLst>
              <a:ext uri="{FF2B5EF4-FFF2-40B4-BE49-F238E27FC236}">
                <a16:creationId xmlns:a16="http://schemas.microsoft.com/office/drawing/2014/main" id="{9B5C717B-5677-FA03-BFC5-F787A41F8DA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91405" y="1881196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6326F8C-7EE5-38DF-35AB-72D302C0FC81}"/>
              </a:ext>
            </a:extLst>
          </p:cNvPr>
          <p:cNvSpPr txBox="1"/>
          <p:nvPr/>
        </p:nvSpPr>
        <p:spPr>
          <a:xfrm>
            <a:off x="3438912" y="2666806"/>
            <a:ext cx="1120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Quantum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advantage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29784DF-EB51-593F-6F2E-FB8B88671050}"/>
              </a:ext>
            </a:extLst>
          </p:cNvPr>
          <p:cNvSpPr/>
          <p:nvPr/>
        </p:nvSpPr>
        <p:spPr>
          <a:xfrm>
            <a:off x="7603067" y="2709333"/>
            <a:ext cx="1164439" cy="795916"/>
          </a:xfrm>
          <a:custGeom>
            <a:avLst/>
            <a:gdLst>
              <a:gd name="connsiteX0" fmla="*/ 1134533 w 1164439"/>
              <a:gd name="connsiteY0" fmla="*/ 0 h 795916"/>
              <a:gd name="connsiteX1" fmla="*/ 1100666 w 1164439"/>
              <a:gd name="connsiteY1" fmla="*/ 795867 h 795916"/>
              <a:gd name="connsiteX2" fmla="*/ 567266 w 1164439"/>
              <a:gd name="connsiteY2" fmla="*/ 42334 h 795916"/>
              <a:gd name="connsiteX3" fmla="*/ 321733 w 1164439"/>
              <a:gd name="connsiteY3" fmla="*/ 770467 h 795916"/>
              <a:gd name="connsiteX4" fmla="*/ 0 w 1164439"/>
              <a:gd name="connsiteY4" fmla="*/ 364067 h 795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39" h="795916">
                <a:moveTo>
                  <a:pt x="1134533" y="0"/>
                </a:moveTo>
                <a:cubicBezTo>
                  <a:pt x="1164871" y="394405"/>
                  <a:pt x="1195210" y="788811"/>
                  <a:pt x="1100666" y="795867"/>
                </a:cubicBezTo>
                <a:cubicBezTo>
                  <a:pt x="1006122" y="802923"/>
                  <a:pt x="697088" y="46567"/>
                  <a:pt x="567266" y="42334"/>
                </a:cubicBezTo>
                <a:cubicBezTo>
                  <a:pt x="437444" y="38101"/>
                  <a:pt x="416277" y="716845"/>
                  <a:pt x="321733" y="770467"/>
                </a:cubicBezTo>
                <a:cubicBezTo>
                  <a:pt x="227189" y="824089"/>
                  <a:pt x="113594" y="594078"/>
                  <a:pt x="0" y="364067"/>
                </a:cubicBezTo>
              </a:path>
            </a:pathLst>
          </a:custGeom>
          <a:noFill/>
          <a:ln w="38100"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1B3D4-9318-F43D-9C8A-85C59DE0CAB1}"/>
              </a:ext>
            </a:extLst>
          </p:cNvPr>
          <p:cNvSpPr txBox="1"/>
          <p:nvPr/>
        </p:nvSpPr>
        <p:spPr>
          <a:xfrm>
            <a:off x="7131156" y="4034649"/>
            <a:ext cx="1617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lgerian" panose="020F0502020204030204" pitchFamily="34" charset="0"/>
                <a:ea typeface="Brush Script MT" panose="03060802040406070304" pitchFamily="66" charset="-122"/>
                <a:cs typeface="Algerian" panose="020F0502020204030204" pitchFamily="34" charset="0"/>
              </a:rPr>
              <a:t>The sea of linear optics</a:t>
            </a:r>
          </a:p>
        </p:txBody>
      </p: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F49A55DD-E6F2-7C62-F853-5E26F66010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37400" y="1347395"/>
            <a:ext cx="1806262" cy="180626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AA5AD44-6921-6EC1-20D8-916FBB729BDE}"/>
              </a:ext>
            </a:extLst>
          </p:cNvPr>
          <p:cNvSpPr txBox="1"/>
          <p:nvPr/>
        </p:nvSpPr>
        <p:spPr>
          <a:xfrm>
            <a:off x="7956618" y="1380071"/>
            <a:ext cx="116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Invention of laser</a:t>
            </a:r>
          </a:p>
        </p:txBody>
      </p:sp>
    </p:spTree>
    <p:extLst>
      <p:ext uri="{BB962C8B-B14F-4D97-AF65-F5344CB8AC3E}">
        <p14:creationId xmlns:p14="http://schemas.microsoft.com/office/powerpoint/2010/main" val="203260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B31B1B"/>
      </a:accent1>
      <a:accent2>
        <a:srgbClr val="4D4F53"/>
      </a:accent2>
      <a:accent3>
        <a:srgbClr val="A2998B"/>
      </a:accent3>
      <a:accent4>
        <a:srgbClr val="EF9595"/>
      </a:accent4>
      <a:accent5>
        <a:srgbClr val="7D7364"/>
      </a:accent5>
      <a:accent6>
        <a:srgbClr val="A8B1C4"/>
      </a:accent6>
      <a:hlink>
        <a:srgbClr val="3B4558"/>
      </a:hlink>
      <a:folHlink>
        <a:srgbClr val="596784"/>
      </a:folHlink>
    </a:clrScheme>
    <a:fontScheme name="Custom 2">
      <a:majorFont>
        <a:latin typeface="Helvetica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9102808-967D-7C45-B952-F50DCD98AF33}" vid="{CF8696D2-C8CE-2B49-849F-4350B18504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E48E5D017E1E4BAC6C235E437E8B81" ma:contentTypeVersion="1" ma:contentTypeDescription="Create a new document." ma:contentTypeScope="" ma:versionID="3614ce1bb16ec63bf293f189bde7aefe">
  <xsd:schema xmlns:xsd="http://www.w3.org/2001/XMLSchema" xmlns:xs="http://www.w3.org/2001/XMLSchema" xmlns:p="http://schemas.microsoft.com/office/2006/metadata/properties" xmlns:ns3="e4c1ce05-e5f0-4c81-a246-c4d1ac965303" targetNamespace="http://schemas.microsoft.com/office/2006/metadata/properties" ma:root="true" ma:fieldsID="4f49565d3251dd9cea50611ca027943f" ns3:_="">
    <xsd:import namespace="e4c1ce05-e5f0-4c81-a246-c4d1ac965303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c1ce05-e5f0-4c81-a246-c4d1ac96530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111076-6C93-404C-A722-C485E711B1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c1ce05-e5f0-4c81-a246-c4d1ac9653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769373-594B-497F-B29F-9AD96F02CA3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77935</TotalTime>
  <Words>26</Words>
  <Application>Microsoft Macintosh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Algerian</vt:lpstr>
      <vt:lpstr>Arial</vt:lpstr>
      <vt:lpstr>Calibri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Clive D. Howard</dc:creator>
  <cp:lastModifiedBy>Ryotatsu Yanagimoto</cp:lastModifiedBy>
  <cp:revision>166</cp:revision>
  <dcterms:created xsi:type="dcterms:W3CDTF">2020-01-14T16:59:52Z</dcterms:created>
  <dcterms:modified xsi:type="dcterms:W3CDTF">2025-09-25T01:36:23Z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0x010100E4E48E5D017E1E4BAC6C235E437E8B81</vt:lpwstr>
  </property>
</Properties>
</file>