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680"/>
  </p:normalViewPr>
  <p:slideViewPr>
    <p:cSldViewPr snapToGrid="0" snapToObjects="1">
      <p:cViewPr>
        <p:scale>
          <a:sx n="110" d="100"/>
          <a:sy n="110" d="100"/>
        </p:scale>
        <p:origin x="632" y="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3B4ED-BE26-1349-971E-3B6EEE7CAE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811B86-18D7-C84A-BAC7-6208A5BB47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86BCEB-2545-7D45-BF0C-20705570A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B8413-0A37-6D43-9CE1-211FF59A037B}" type="datetimeFigureOut">
              <a:rPr lang="en-US" smtClean="0"/>
              <a:t>5/9/21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BF88F-DAE7-914F-BE23-3CFCA6FB3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698F35-DF97-8340-B244-2A785BD3E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1FA3-8D1F-2C44-8390-7FB793B6C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984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587FA-8E42-C64E-92DC-ED74E7B31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E84891-52F8-D34B-88D8-56CA09DC77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7B6A8B-2752-7445-91A6-664D63085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B8413-0A37-6D43-9CE1-211FF59A037B}" type="datetimeFigureOut">
              <a:rPr lang="en-US" smtClean="0"/>
              <a:t>5/9/21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AE1022-DBFC-314D-A49B-0C214493A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034648-714F-CF49-AEA6-B50FFF5E6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1FA3-8D1F-2C44-8390-7FB793B6C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042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0A24E9-6805-D544-AD8A-2C70309DEF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CAACD3-E23A-0543-9568-780FB40329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96D693-7EA0-6141-9EDB-F7732416D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B8413-0A37-6D43-9CE1-211FF59A037B}" type="datetimeFigureOut">
              <a:rPr lang="en-US" smtClean="0"/>
              <a:t>5/9/21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CF3BC3-B9A8-0F4A-82BB-83E512159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15C96D-7A84-2746-AB50-EE21EBDD4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1FA3-8D1F-2C44-8390-7FB793B6C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473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4361B-953F-8F4C-AD7F-9676F9CB7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207F8C-9380-7F43-854A-2210F60540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FA6C1E-F4A4-8C4A-87A6-610735761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B8413-0A37-6D43-9CE1-211FF59A037B}" type="datetimeFigureOut">
              <a:rPr lang="en-US" smtClean="0"/>
              <a:t>5/9/21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40C962-DAB0-5845-9B77-05A25E638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D82AD4-9C0C-3540-B1E3-7BAAD6874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1FA3-8D1F-2C44-8390-7FB793B6C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969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10D53-A055-1245-A191-DA8A94CC5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594027-91AB-2949-BDA1-111389A0A2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AD6A5F-BA51-574D-A8A7-5F0DD6A15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B8413-0A37-6D43-9CE1-211FF59A037B}" type="datetimeFigureOut">
              <a:rPr lang="en-US" smtClean="0"/>
              <a:t>5/9/21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7B47B6-05EA-8C44-AB2A-0D7D03546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C18F10-A243-DD46-8ACB-AF9FA8706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1FA3-8D1F-2C44-8390-7FB793B6C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460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256ED-CFD1-8748-9F10-C2FD321E5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4EE7B6-3808-0444-9F56-E5C5C7AFDD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6E3F94-2C10-444A-B7A9-A7FCD109CE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CC9FE0-4096-9449-97CF-097EAB8C6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B8413-0A37-6D43-9CE1-211FF59A037B}" type="datetimeFigureOut">
              <a:rPr lang="en-US" smtClean="0"/>
              <a:t>5/9/21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90DFBA-D7BE-1E4C-AAE6-081994885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ED31B7-45D9-BD4F-B071-F01D5670D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1FA3-8D1F-2C44-8390-7FB793B6C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309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A0FF6-C01D-1E46-AD98-71E591489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10238-9A70-2F4F-91FC-A7F77C30E1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261114-D381-3A44-8A9D-E842881CCD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2B6CC8-647E-AA44-BB23-76AE7C3FB1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21E412-B636-B747-843E-7AA2970991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2289D3-8878-FF4F-954D-969B4ACD5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B8413-0A37-6D43-9CE1-211FF59A037B}" type="datetimeFigureOut">
              <a:rPr lang="en-US" smtClean="0"/>
              <a:t>5/9/21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2E0CD7-1CC7-4440-B548-D17341351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8C5F64-7D66-9645-AA86-4D1AB76A3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1FA3-8D1F-2C44-8390-7FB793B6C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926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BC387-4442-E14D-8E20-C124E4E51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5F20F8-7D59-4E4D-9E6F-F133831E4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B8413-0A37-6D43-9CE1-211FF59A037B}" type="datetimeFigureOut">
              <a:rPr lang="en-US" smtClean="0"/>
              <a:t>5/9/21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10FAC6-3FD4-374D-A29E-9D3F2DF1B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8DF295-13FB-8B46-B626-87A571646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1FA3-8D1F-2C44-8390-7FB793B6C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617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201379-9DF8-304D-A70A-2C1B550AB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B8413-0A37-6D43-9CE1-211FF59A037B}" type="datetimeFigureOut">
              <a:rPr lang="en-US" smtClean="0"/>
              <a:t>5/9/21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CAB5CB-25A2-3746-A1F3-DD067F86C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35C93F-EAE5-0A4E-9348-118FDA82F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1FA3-8D1F-2C44-8390-7FB793B6C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967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D1C30-35C0-644F-8798-244641B5F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EDB0B-8270-BA4B-B138-D63F6C67FD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FCACEB-3F81-9F4D-9B67-8563088D7A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9DD4B6-80E6-5A48-9FC0-7686C7D46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B8413-0A37-6D43-9CE1-211FF59A037B}" type="datetimeFigureOut">
              <a:rPr lang="en-US" smtClean="0"/>
              <a:t>5/9/21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EE8E5E-BBB4-7643-B6D0-8B6271C20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B6602D-1F2D-7445-A339-C8E5ECFEB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1FA3-8D1F-2C44-8390-7FB793B6C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703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62C09-4D01-1D44-90AC-97C52126D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67DBE4-DC70-DF47-A436-6659781ED2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B61C26-F905-E74E-9AD4-61CEFDA0FE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4BD44-D3FF-4646-BC97-EE9CB85E0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B8413-0A37-6D43-9CE1-211FF59A037B}" type="datetimeFigureOut">
              <a:rPr lang="en-US" smtClean="0"/>
              <a:t>5/9/21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E4CB47-F1EA-0645-A903-176105057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636FE9-17D6-9A46-BDBA-FB16F244A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1FA3-8D1F-2C44-8390-7FB793B6C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2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7992C0-C696-8246-AC78-E8F7A0159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813BFE-430B-654D-A7EE-C7BACC33BA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F92A4-3790-4B40-8F6F-D63746FCB4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EB8413-0A37-6D43-9CE1-211FF59A037B}" type="datetimeFigureOut">
              <a:rPr lang="en-US" smtClean="0"/>
              <a:t>5/9/21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9D7C31-F6B9-5448-8164-1DB7B2011B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3732EB-F15C-C240-B79E-AF7DBFA146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621FA3-8D1F-2C44-8390-7FB793B6C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262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9FED4399-5AF4-114F-87A9-33B358175B38}"/>
              </a:ext>
            </a:extLst>
          </p:cNvPr>
          <p:cNvSpPr/>
          <p:nvPr/>
        </p:nvSpPr>
        <p:spPr>
          <a:xfrm>
            <a:off x="5636768" y="253600"/>
            <a:ext cx="3632767" cy="276745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C74371-04FC-1345-8109-2144C916BC81}"/>
              </a:ext>
            </a:extLst>
          </p:cNvPr>
          <p:cNvSpPr txBox="1"/>
          <p:nvPr/>
        </p:nvSpPr>
        <p:spPr>
          <a:xfrm>
            <a:off x="5754288" y="279659"/>
            <a:ext cx="3397725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>
                <a:solidFill>
                  <a:srgbClr val="FF0000"/>
                </a:solidFill>
              </a:rPr>
              <a:t>Few-mode quantum optics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9A19746F-A843-A94C-AA75-AC88D3DB9AAC}"/>
              </a:ext>
            </a:extLst>
          </p:cNvPr>
          <p:cNvSpPr/>
          <p:nvPr/>
        </p:nvSpPr>
        <p:spPr>
          <a:xfrm>
            <a:off x="1004147" y="294706"/>
            <a:ext cx="3632767" cy="2743657"/>
          </a:xfrm>
          <a:prstGeom prst="roundRect">
            <a:avLst/>
          </a:prstGeom>
          <a:noFill/>
          <a:ln w="38100">
            <a:solidFill>
              <a:srgbClr val="00B0F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936F35C4-4D71-B24D-B1D6-390429E76744}"/>
              </a:ext>
            </a:extLst>
          </p:cNvPr>
          <p:cNvSpPr/>
          <p:nvPr/>
        </p:nvSpPr>
        <p:spPr>
          <a:xfrm>
            <a:off x="948708" y="3482722"/>
            <a:ext cx="8320827" cy="2536113"/>
          </a:xfrm>
          <a:prstGeom prst="roundRect">
            <a:avLst/>
          </a:prstGeom>
          <a:noFill/>
          <a:ln w="38100">
            <a:solidFill>
              <a:srgbClr val="7030A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DC9008-B3B4-7D45-988A-77EBA3765590}"/>
              </a:ext>
            </a:extLst>
          </p:cNvPr>
          <p:cNvSpPr txBox="1"/>
          <p:nvPr/>
        </p:nvSpPr>
        <p:spPr>
          <a:xfrm>
            <a:off x="3280306" y="3531550"/>
            <a:ext cx="36984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F0"/>
                </a:solidFill>
              </a:rPr>
              <a:t>Broadband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quantum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7030A0"/>
                </a:solidFill>
              </a:rPr>
              <a:t>optics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596676CD-C197-F54B-8D76-43526A8E01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5265" y="4088629"/>
            <a:ext cx="3903077" cy="167556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19EEB40-DF00-144A-AFE8-BF2D9029277F}"/>
                  </a:ext>
                </a:extLst>
              </p:cNvPr>
              <p:cNvSpPr txBox="1"/>
              <p:nvPr/>
            </p:nvSpPr>
            <p:spPr>
              <a:xfrm>
                <a:off x="5256857" y="3865307"/>
                <a:ext cx="3698448" cy="8188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𝜓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†</m:t>
                                  </m:r>
                                </m:sup>
                              </m:sSubSup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𝜓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𝜓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†2</m:t>
                                  </m:r>
                                </m:sup>
                              </m:sSubSup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𝜓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19EEB40-DF00-144A-AFE8-BF2D902927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6857" y="3865307"/>
                <a:ext cx="3698448" cy="818814"/>
              </a:xfrm>
              <a:prstGeom prst="rect">
                <a:avLst/>
              </a:prstGeom>
              <a:blipFill>
                <a:blip r:embed="rId4"/>
                <a:stretch>
                  <a:fillRect l="-10239" t="-132308" b="-190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D682DB55-4FE7-4946-9C98-8B368C06E767}"/>
              </a:ext>
            </a:extLst>
          </p:cNvPr>
          <p:cNvSpPr txBox="1"/>
          <p:nvPr/>
        </p:nvSpPr>
        <p:spPr>
          <a:xfrm>
            <a:off x="5290118" y="4527729"/>
            <a:ext cx="34787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broadband quantum optics, we need to synthesize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Many-body physics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CV quantum information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Ultrafast optics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B825831-BFF8-6049-864D-FF6E3AAAD662}"/>
              </a:ext>
            </a:extLst>
          </p:cNvPr>
          <p:cNvSpPr txBox="1"/>
          <p:nvPr/>
        </p:nvSpPr>
        <p:spPr>
          <a:xfrm>
            <a:off x="1393248" y="2713574"/>
            <a:ext cx="29338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M. Jankowski et al., arXiv 2102.12856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0840CC4-F86C-F944-88DA-5B00776F05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45703" y="754687"/>
            <a:ext cx="2631077" cy="1941875"/>
          </a:xfrm>
          <a:prstGeom prst="rect">
            <a:avLst/>
          </a:prstGeom>
        </p:spPr>
      </p:pic>
      <p:pic>
        <p:nvPicPr>
          <p:cNvPr id="22" name="Graphic 21">
            <a:extLst>
              <a:ext uri="{FF2B5EF4-FFF2-40B4-BE49-F238E27FC236}">
                <a16:creationId xmlns:a16="http://schemas.microsoft.com/office/drawing/2014/main" id="{449374AB-0D32-F143-BBA7-CC3B7DB6921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424129" y="991839"/>
            <a:ext cx="2044123" cy="108400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058CD61-3B9B-7E47-946A-F0F5CFF7552E}"/>
                  </a:ext>
                </a:extLst>
              </p:cNvPr>
              <p:cNvSpPr txBox="1"/>
              <p:nvPr/>
            </p:nvSpPr>
            <p:spPr>
              <a:xfrm>
                <a:off x="5809010" y="2342003"/>
                <a:ext cx="3348545" cy="5385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7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7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acc>
                      <m:r>
                        <a:rPr lang="en-US" sz="17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7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7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𝜒</m:t>
                          </m:r>
                        </m:num>
                        <m:den>
                          <m:r>
                            <a:rPr lang="en-US" sz="17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sz="17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sz="17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7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p>
                          <m:r>
                            <a:rPr lang="en-US" sz="17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†2</m:t>
                          </m:r>
                        </m:sup>
                      </m:sSup>
                      <m:sSup>
                        <m:sSupPr>
                          <m:ctrlPr>
                            <a:rPr lang="en-US" sz="17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sz="17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7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p>
                          <m:r>
                            <a:rPr lang="en-US" sz="17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7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7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p>
                        <m:sSupPr>
                          <m:ctrlPr>
                            <a:rPr lang="en-US" sz="17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sz="17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7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p>
                          <m:r>
                            <a:rPr lang="en-US" sz="17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  <m:acc>
                        <m:accPr>
                          <m:chr m:val="̂"/>
                          <m:ctrlPr>
                            <a:rPr lang="en-US" sz="17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7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r>
                        <a:rPr lang="en-US" sz="17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7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d>
                        <m:dPr>
                          <m:ctrlPr>
                            <a:rPr lang="en-US" sz="17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17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7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  <m:r>
                            <a:rPr lang="en-US" sz="1700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7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sz="17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7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sz="17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1700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058CD61-3B9B-7E47-946A-F0F5CFF755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9010" y="2342003"/>
                <a:ext cx="3348545" cy="538545"/>
              </a:xfrm>
              <a:prstGeom prst="rect">
                <a:avLst/>
              </a:prstGeom>
              <a:blipFill>
                <a:blip r:embed="rId8"/>
                <a:stretch>
                  <a:fillRect b="-2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16C5E4AD-2CBB-FB42-8516-6CF175ACA8E5}"/>
              </a:ext>
            </a:extLst>
          </p:cNvPr>
          <p:cNvSpPr txBox="1"/>
          <p:nvPr/>
        </p:nvSpPr>
        <p:spPr>
          <a:xfrm>
            <a:off x="1109847" y="308411"/>
            <a:ext cx="3500619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>
                <a:solidFill>
                  <a:srgbClr val="00B0F0"/>
                </a:solidFill>
              </a:rPr>
              <a:t>Broadband nonlinear optics</a:t>
            </a:r>
          </a:p>
        </p:txBody>
      </p:sp>
      <p:sp>
        <p:nvSpPr>
          <p:cNvPr id="27" name="Cross 26">
            <a:extLst>
              <a:ext uri="{FF2B5EF4-FFF2-40B4-BE49-F238E27FC236}">
                <a16:creationId xmlns:a16="http://schemas.microsoft.com/office/drawing/2014/main" id="{1976E95C-1494-3C4A-8448-255F64C40E8E}"/>
              </a:ext>
            </a:extLst>
          </p:cNvPr>
          <p:cNvSpPr/>
          <p:nvPr/>
        </p:nvSpPr>
        <p:spPr>
          <a:xfrm>
            <a:off x="4823712" y="1522032"/>
            <a:ext cx="611637" cy="607710"/>
          </a:xfrm>
          <a:prstGeom prst="plus">
            <a:avLst>
              <a:gd name="adj" fmla="val 40952"/>
            </a:avLst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Down Arrow 27">
            <a:extLst>
              <a:ext uri="{FF2B5EF4-FFF2-40B4-BE49-F238E27FC236}">
                <a16:creationId xmlns:a16="http://schemas.microsoft.com/office/drawing/2014/main" id="{D04651FE-82E7-7343-9A74-FD80F67C3A5A}"/>
              </a:ext>
            </a:extLst>
          </p:cNvPr>
          <p:cNvSpPr/>
          <p:nvPr/>
        </p:nvSpPr>
        <p:spPr>
          <a:xfrm>
            <a:off x="5009421" y="2275033"/>
            <a:ext cx="247436" cy="928200"/>
          </a:xfrm>
          <a:prstGeom prst="downArrow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488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8" grpId="0" animBg="1"/>
      <p:bldP spid="9" grpId="0"/>
      <p:bldP spid="11" grpId="0"/>
      <p:bldP spid="15" grpId="0"/>
      <p:bldP spid="23" grpId="0"/>
      <p:bldP spid="2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48</Words>
  <Application>Microsoft Macintosh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Courier New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Ryotatsu Yanagimoto</dc:creator>
  <cp:lastModifiedBy>Ryotatsu Yanagimoto</cp:lastModifiedBy>
  <cp:revision>3</cp:revision>
  <dcterms:created xsi:type="dcterms:W3CDTF">2021-05-09T22:34:10Z</dcterms:created>
  <dcterms:modified xsi:type="dcterms:W3CDTF">2021-05-09T22:57:47Z</dcterms:modified>
</cp:coreProperties>
</file>