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9" d="100"/>
          <a:sy n="69" d="100"/>
        </p:scale>
        <p:origin x="-119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EE84-8A00-4BC7-85CA-FCDD22A012B2}" type="datetimeFigureOut">
              <a:rPr lang="he-IL" smtClean="0"/>
              <a:t>ז'/תמוז/תשפ"ה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29E4-9006-4D25-B211-BC3A0C92A575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מלבן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EE84-8A00-4BC7-85CA-FCDD22A012B2}" type="datetimeFigureOut">
              <a:rPr lang="he-IL" smtClean="0"/>
              <a:t>ז'/תמוז/תשפ"ה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29E4-9006-4D25-B211-BC3A0C92A57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EE84-8A00-4BC7-85CA-FCDD22A012B2}" type="datetimeFigureOut">
              <a:rPr lang="he-IL" smtClean="0"/>
              <a:t>ז'/תמוז/תשפ"ה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29E4-9006-4D25-B211-BC3A0C92A57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EE84-8A00-4BC7-85CA-FCDD22A012B2}" type="datetimeFigureOut">
              <a:rPr lang="he-IL" smtClean="0"/>
              <a:t>ז'/תמוז/תשפ"ה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29E4-9006-4D25-B211-BC3A0C92A57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מלבן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EE84-8A00-4BC7-85CA-FCDD22A012B2}" type="datetimeFigureOut">
              <a:rPr lang="he-IL" smtClean="0"/>
              <a:t>ז'/תמוז/תשפ"ה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29E4-9006-4D25-B211-BC3A0C92A575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EE84-8A00-4BC7-85CA-FCDD22A012B2}" type="datetimeFigureOut">
              <a:rPr lang="he-IL" smtClean="0"/>
              <a:t>ז'/תמוז/תשפ"ה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29E4-9006-4D25-B211-BC3A0C92A57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EE84-8A00-4BC7-85CA-FCDD22A012B2}" type="datetimeFigureOut">
              <a:rPr lang="he-IL" smtClean="0"/>
              <a:t>ז'/תמוז/תשפ"ה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29E4-9006-4D25-B211-BC3A0C92A57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EE84-8A00-4BC7-85CA-FCDD22A012B2}" type="datetimeFigureOut">
              <a:rPr lang="he-IL" smtClean="0"/>
              <a:t>ז'/תמוז/תשפ"ה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29E4-9006-4D25-B211-BC3A0C92A57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EE84-8A00-4BC7-85CA-FCDD22A012B2}" type="datetimeFigureOut">
              <a:rPr lang="he-IL" smtClean="0"/>
              <a:t>ז'/תמוז/תשפ"ה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29E4-9006-4D25-B211-BC3A0C92A57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EE84-8A00-4BC7-85CA-FCDD22A012B2}" type="datetimeFigureOut">
              <a:rPr lang="he-IL" smtClean="0"/>
              <a:t>ז'/תמוז/תשפ"ה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29E4-9006-4D25-B211-BC3A0C92A575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מלבן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F56EE84-8A00-4BC7-85CA-FCDD22A012B2}" type="datetimeFigureOut">
              <a:rPr lang="he-IL" smtClean="0"/>
              <a:t>ז'/תמוז/תשפ"ה</a:t>
            </a:fld>
            <a:endParaRPr lang="he-IL"/>
          </a:p>
        </p:txBody>
      </p:sp>
      <p:sp>
        <p:nvSpPr>
          <p:cNvPr id="11" name="מלבן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D1729E4-9006-4D25-B211-BC3A0C92A575}" type="slidenum">
              <a:rPr lang="he-IL" smtClean="0"/>
              <a:t>‹#›</a:t>
            </a:fld>
            <a:endParaRPr lang="he-I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מלבן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F56EE84-8A00-4BC7-85CA-FCDD22A012B2}" type="datetimeFigureOut">
              <a:rPr lang="he-IL" smtClean="0"/>
              <a:t>ז'/תמוז/תשפ"ה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D1729E4-9006-4D25-B211-BC3A0C92A575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r" rtl="1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r" rtl="1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r" rtl="1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r" rtl="1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r" rtl="1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r" rtl="1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r" rtl="1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r" rtl="1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r" rtl="1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Impact" pitchFamily="34" charset="0"/>
              </a:rPr>
              <a:t>TaskMasterIL</a:t>
            </a:r>
            <a:endParaRPr lang="he-IL" dirty="0">
              <a:latin typeface="Impact" pitchFamily="34" charset="0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e-IL" dirty="0" smtClean="0">
                <a:solidFill>
                  <a:schemeClr val="tx1"/>
                </a:solidFill>
              </a:rPr>
              <a:t>ינאי אלבג</a:t>
            </a:r>
          </a:p>
          <a:p>
            <a:pPr algn="r"/>
            <a:r>
              <a:rPr lang="he-IL" dirty="0" smtClean="0">
                <a:solidFill>
                  <a:schemeClr val="tx1"/>
                </a:solidFill>
              </a:rPr>
              <a:t>4/7/25</a:t>
            </a:r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61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תיאור ופונקציונליות הפרויקט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966177"/>
          </a:xfrm>
        </p:spPr>
        <p:txBody>
          <a:bodyPr/>
          <a:lstStyle/>
          <a:p>
            <a:pPr marL="118872" indent="0">
              <a:buNone/>
            </a:pPr>
            <a:r>
              <a:rPr lang="he-IL" sz="2400" b="1" u="sng" dirty="0" smtClean="0"/>
              <a:t>פיצ'רים עיקריים:</a:t>
            </a:r>
          </a:p>
          <a:p>
            <a:r>
              <a:rPr lang="he-IL" sz="2400" b="1" dirty="0"/>
              <a:t>הרשמה והתחברות</a:t>
            </a:r>
            <a:r>
              <a:rPr lang="he-IL" sz="2400" dirty="0"/>
              <a:t> עם בדיקת תקינות </a:t>
            </a:r>
            <a:r>
              <a:rPr lang="he-IL" sz="2400" dirty="0" smtClean="0"/>
              <a:t>בסיסית</a:t>
            </a:r>
          </a:p>
          <a:p>
            <a:r>
              <a:rPr lang="en-US" sz="2400" b="1" dirty="0" smtClean="0"/>
              <a:t>Session </a:t>
            </a:r>
            <a:r>
              <a:rPr lang="he-IL" sz="2400" b="1" dirty="0"/>
              <a:t>מבוסס משתמש</a:t>
            </a:r>
            <a:r>
              <a:rPr lang="he-IL" sz="2400" dirty="0"/>
              <a:t> – כל משתמש רואה רק את המשימות </a:t>
            </a:r>
            <a:r>
              <a:rPr lang="he-IL" sz="2400" dirty="0" smtClean="0"/>
              <a:t>שלו</a:t>
            </a:r>
          </a:p>
          <a:p>
            <a:r>
              <a:rPr lang="he-IL" sz="2400" b="1" dirty="0"/>
              <a:t>הוספת משימות</a:t>
            </a:r>
            <a:r>
              <a:rPr lang="he-IL" sz="2400" dirty="0"/>
              <a:t> עם רמות עדיפות: נמוכה, בינונית, </a:t>
            </a:r>
            <a:r>
              <a:rPr lang="he-IL" sz="2400" dirty="0" smtClean="0"/>
              <a:t>גבוהה</a:t>
            </a:r>
          </a:p>
          <a:p>
            <a:r>
              <a:rPr lang="he-IL" sz="2400" b="1" dirty="0"/>
              <a:t>שינוי עדיפות</a:t>
            </a:r>
            <a:r>
              <a:rPr lang="he-IL" sz="2400" dirty="0"/>
              <a:t> של </a:t>
            </a:r>
            <a:r>
              <a:rPr lang="he-IL" sz="2400" dirty="0" smtClean="0"/>
              <a:t>משימה בלחיצה אחת</a:t>
            </a:r>
          </a:p>
          <a:p>
            <a:r>
              <a:rPr lang="he-IL" sz="2400" b="1" dirty="0"/>
              <a:t>מחיקת משימה</a:t>
            </a:r>
            <a:r>
              <a:rPr lang="he-IL" sz="2400" dirty="0"/>
              <a:t> ישירות </a:t>
            </a:r>
            <a:r>
              <a:rPr lang="he-IL" sz="2400" dirty="0" smtClean="0"/>
              <a:t>מהמערכת</a:t>
            </a:r>
          </a:p>
          <a:p>
            <a:r>
              <a:rPr lang="he-IL" sz="2400" b="1" dirty="0"/>
              <a:t>סימון משימה </a:t>
            </a:r>
            <a:r>
              <a:rPr lang="he-IL" sz="2400" b="1" dirty="0" err="1"/>
              <a:t>כהושלמה</a:t>
            </a:r>
            <a:r>
              <a:rPr lang="he-IL" sz="2400" dirty="0"/>
              <a:t> באמצעות תיבת </a:t>
            </a:r>
            <a:r>
              <a:rPr lang="he-IL" sz="2400" dirty="0" smtClean="0"/>
              <a:t>סימון</a:t>
            </a:r>
          </a:p>
          <a:p>
            <a:endParaRPr lang="he-IL" sz="2400" dirty="0" smtClean="0"/>
          </a:p>
          <a:p>
            <a:pPr marL="118872" indent="0">
              <a:buNone/>
            </a:pPr>
            <a:r>
              <a:rPr lang="he-IL" sz="2400" b="1" u="sng" dirty="0" smtClean="0"/>
              <a:t>טכנולוגיות הנמצאות בפרויקט:</a:t>
            </a:r>
            <a:endParaRPr lang="he-IL" sz="2400" dirty="0" smtClean="0"/>
          </a:p>
          <a:p>
            <a:r>
              <a:rPr lang="en-US" sz="2400" dirty="0">
                <a:cs typeface="+mj-cs"/>
              </a:rPr>
              <a:t>Frontend: HTML, CSS, </a:t>
            </a:r>
            <a:r>
              <a:rPr lang="en-US" sz="2400" dirty="0" smtClean="0">
                <a:cs typeface="+mj-cs"/>
              </a:rPr>
              <a:t>JavaScript</a:t>
            </a:r>
          </a:p>
          <a:p>
            <a:r>
              <a:rPr lang="en-US" sz="2400" dirty="0" smtClean="0">
                <a:cs typeface="+mj-cs"/>
              </a:rPr>
              <a:t>Backend: Node.js, express</a:t>
            </a:r>
          </a:p>
          <a:p>
            <a:r>
              <a:rPr lang="he-IL" sz="2400" dirty="0" smtClean="0">
                <a:cs typeface="+mj-cs"/>
              </a:rPr>
              <a:t>מסד נתונים: </a:t>
            </a:r>
            <a:r>
              <a:rPr lang="en-US" sz="2400" dirty="0" smtClean="0">
                <a:cs typeface="+mj-cs"/>
              </a:rPr>
              <a:t>SQLite</a:t>
            </a:r>
            <a:endParaRPr lang="he-IL" sz="24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0187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המערכת</a:t>
            </a:r>
            <a:endParaRPr lang="he-IL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59" y="1774825"/>
            <a:ext cx="7812881" cy="462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288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ודול">
  <a:themeElements>
    <a:clrScheme name="מודול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מודול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ודול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24</TotalTime>
  <Words>75</Words>
  <Application>Microsoft Office PowerPoint</Application>
  <PresentationFormat>‫הצגה על המסך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4" baseType="lpstr">
      <vt:lpstr>מודול</vt:lpstr>
      <vt:lpstr>TaskMasterIL</vt:lpstr>
      <vt:lpstr>תיאור ופונקציונליות הפרויקט</vt:lpstr>
      <vt:lpstr>המערכת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TaskMasterIL</dc:title>
  <dc:creator>ינאי אלבג</dc:creator>
  <cp:lastModifiedBy>ינאי אלבג</cp:lastModifiedBy>
  <cp:revision>3</cp:revision>
  <dcterms:created xsi:type="dcterms:W3CDTF">2025-07-03T16:57:23Z</dcterms:created>
  <dcterms:modified xsi:type="dcterms:W3CDTF">2025-07-03T17:22:12Z</dcterms:modified>
</cp:coreProperties>
</file>