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napToObjects="1">
      <p:cViewPr varScale="1">
        <p:scale>
          <a:sx n="106" d="100"/>
          <a:sy n="106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22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5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37" y="188640"/>
            <a:ext cx="6048375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6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4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5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5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2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2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7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6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24/05/22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9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B0FBD-8969-AB4E-9B07-FE287026F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Placeholder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36ADC2-C644-9243-AA4E-66D2422C4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893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</Words>
  <Application>Microsoft Macintosh PowerPoint</Application>
  <PresentationFormat>Presentazione su schermo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Placeholder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</dc:title>
  <dc:creator>Microsoft Office User</dc:creator>
  <cp:lastModifiedBy>Microsoft Office User</cp:lastModifiedBy>
  <cp:revision>1</cp:revision>
  <dcterms:created xsi:type="dcterms:W3CDTF">2022-05-24T15:00:02Z</dcterms:created>
  <dcterms:modified xsi:type="dcterms:W3CDTF">2022-05-24T15:00:27Z</dcterms:modified>
</cp:coreProperties>
</file>