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00225" y="274225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 Semântica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608375" y="1589725"/>
            <a:ext cx="9708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Rodas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980450" y="2361350"/>
            <a:ext cx="16749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Máx. Passageiros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74325" y="2361350"/>
            <a:ext cx="11784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Motocicleta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579175" y="896775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Ônibus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04675" y="3631575"/>
            <a:ext cx="8745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Veículo</a:t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>
            <a:off x="3194300" y="1133950"/>
            <a:ext cx="2052900" cy="13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" name="Google Shape;61;p13"/>
          <p:cNvCxnSpPr>
            <a:endCxn id="55" idx="0"/>
          </p:cNvCxnSpPr>
          <p:nvPr/>
        </p:nvCxnSpPr>
        <p:spPr>
          <a:xfrm flipH="1">
            <a:off x="2093775" y="1211725"/>
            <a:ext cx="69300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2" name="Google Shape;62;p13"/>
          <p:cNvCxnSpPr>
            <a:stCxn id="57" idx="0"/>
            <a:endCxn id="55" idx="1"/>
          </p:cNvCxnSpPr>
          <p:nvPr/>
        </p:nvCxnSpPr>
        <p:spPr>
          <a:xfrm flipH="1" rot="10800000">
            <a:off x="1063525" y="1838750"/>
            <a:ext cx="5448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" name="Google Shape;63;p13"/>
          <p:cNvCxnSpPr>
            <a:endCxn id="55" idx="2"/>
          </p:cNvCxnSpPr>
          <p:nvPr/>
        </p:nvCxnSpPr>
        <p:spPr>
          <a:xfrm rot="10800000">
            <a:off x="2093775" y="2087725"/>
            <a:ext cx="85200" cy="16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" name="Google Shape;64;p13"/>
          <p:cNvCxnSpPr>
            <a:endCxn id="56" idx="1"/>
          </p:cNvCxnSpPr>
          <p:nvPr/>
        </p:nvCxnSpPr>
        <p:spPr>
          <a:xfrm flipH="1" rot="10800000">
            <a:off x="2393850" y="2610350"/>
            <a:ext cx="2586600" cy="12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" name="Google Shape;65;p13"/>
          <p:cNvCxnSpPr>
            <a:endCxn id="56" idx="1"/>
          </p:cNvCxnSpPr>
          <p:nvPr/>
        </p:nvCxnSpPr>
        <p:spPr>
          <a:xfrm>
            <a:off x="1652850" y="2610350"/>
            <a:ext cx="33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 txBox="1"/>
          <p:nvPr/>
        </p:nvSpPr>
        <p:spPr>
          <a:xfrm>
            <a:off x="3876175" y="1442288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Até 50</a:t>
            </a:r>
            <a:endParaRPr sz="800"/>
          </a:p>
        </p:txBody>
      </p:sp>
      <p:sp>
        <p:nvSpPr>
          <p:cNvPr id="67" name="Google Shape;67;p13"/>
          <p:cNvSpPr txBox="1"/>
          <p:nvPr/>
        </p:nvSpPr>
        <p:spPr>
          <a:xfrm>
            <a:off x="2437500" y="2322750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Até 2</a:t>
            </a:r>
            <a:endParaRPr sz="800"/>
          </a:p>
        </p:txBody>
      </p:sp>
      <p:sp>
        <p:nvSpPr>
          <p:cNvPr id="68" name="Google Shape;68;p13"/>
          <p:cNvSpPr txBox="1"/>
          <p:nvPr/>
        </p:nvSpPr>
        <p:spPr>
          <a:xfrm>
            <a:off x="2682950" y="3335125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Até 5</a:t>
            </a:r>
            <a:endParaRPr sz="800"/>
          </a:p>
        </p:txBody>
      </p:sp>
      <p:sp>
        <p:nvSpPr>
          <p:cNvPr id="69" name="Google Shape;69;p13"/>
          <p:cNvSpPr txBox="1"/>
          <p:nvPr/>
        </p:nvSpPr>
        <p:spPr>
          <a:xfrm>
            <a:off x="1971425" y="2905250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Tem 4</a:t>
            </a:r>
            <a:endParaRPr sz="800"/>
          </a:p>
        </p:txBody>
      </p:sp>
      <p:sp>
        <p:nvSpPr>
          <p:cNvPr id="70" name="Google Shape;70;p13"/>
          <p:cNvSpPr txBox="1"/>
          <p:nvPr/>
        </p:nvSpPr>
        <p:spPr>
          <a:xfrm>
            <a:off x="1045000" y="1926950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Tem 2</a:t>
            </a:r>
            <a:endParaRPr sz="800"/>
          </a:p>
        </p:txBody>
      </p:sp>
      <p:sp>
        <p:nvSpPr>
          <p:cNvPr id="71" name="Google Shape;71;p13"/>
          <p:cNvSpPr txBox="1"/>
          <p:nvPr/>
        </p:nvSpPr>
        <p:spPr>
          <a:xfrm>
            <a:off x="1971425" y="1180975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Tem 8</a:t>
            </a:r>
            <a:endParaRPr sz="800"/>
          </a:p>
        </p:txBody>
      </p:sp>
      <p:sp>
        <p:nvSpPr>
          <p:cNvPr id="72" name="Google Shape;72;p13"/>
          <p:cNvSpPr txBox="1"/>
          <p:nvPr/>
        </p:nvSpPr>
        <p:spPr>
          <a:xfrm>
            <a:off x="5610425" y="904200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Cobrador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 flipH="1" rot="10800000">
            <a:off x="2957150" y="1049450"/>
            <a:ext cx="2816400" cy="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>
            <a:off x="4098500" y="960350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Tem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