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4146" r:id="rId2"/>
  </p:sldMasterIdLst>
  <p:notesMasterIdLst>
    <p:notesMasterId r:id="rId39"/>
  </p:notesMasterIdLst>
  <p:sldIdLst>
    <p:sldId id="391" r:id="rId3"/>
    <p:sldId id="336" r:id="rId4"/>
    <p:sldId id="363" r:id="rId5"/>
    <p:sldId id="401" r:id="rId6"/>
    <p:sldId id="425" r:id="rId7"/>
    <p:sldId id="417" r:id="rId8"/>
    <p:sldId id="431" r:id="rId9"/>
    <p:sldId id="432" r:id="rId10"/>
    <p:sldId id="436" r:id="rId11"/>
    <p:sldId id="433" r:id="rId12"/>
    <p:sldId id="437" r:id="rId13"/>
    <p:sldId id="434" r:id="rId14"/>
    <p:sldId id="438" r:id="rId15"/>
    <p:sldId id="439" r:id="rId16"/>
    <p:sldId id="440" r:id="rId17"/>
    <p:sldId id="441" r:id="rId18"/>
    <p:sldId id="435" r:id="rId19"/>
    <p:sldId id="445" r:id="rId20"/>
    <p:sldId id="442" r:id="rId21"/>
    <p:sldId id="446" r:id="rId22"/>
    <p:sldId id="447" r:id="rId23"/>
    <p:sldId id="448" r:id="rId24"/>
    <p:sldId id="449" r:id="rId25"/>
    <p:sldId id="452" r:id="rId26"/>
    <p:sldId id="453" r:id="rId27"/>
    <p:sldId id="454" r:id="rId28"/>
    <p:sldId id="455" r:id="rId29"/>
    <p:sldId id="450" r:id="rId30"/>
    <p:sldId id="456" r:id="rId31"/>
    <p:sldId id="457" r:id="rId32"/>
    <p:sldId id="458" r:id="rId33"/>
    <p:sldId id="459" r:id="rId34"/>
    <p:sldId id="451" r:id="rId35"/>
    <p:sldId id="460" r:id="rId36"/>
    <p:sldId id="461" r:id="rId37"/>
    <p:sldId id="426"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979"/>
    <a:srgbClr val="F045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7DF747-28B4-4D37-B7B1-298D78B1CE63}" v="89" dt="2025-08-25T09:08:49.9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80297" autoAdjust="0"/>
  </p:normalViewPr>
  <p:slideViewPr>
    <p:cSldViewPr>
      <p:cViewPr varScale="1">
        <p:scale>
          <a:sx n="102" d="100"/>
          <a:sy n="102" d="100"/>
        </p:scale>
        <p:origin x="148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makhuthe, Rofhiwa" userId="09007338-b1ab-4863-bd50-68884ebc4664" providerId="ADAL" clId="{997DF747-28B4-4D37-B7B1-298D78B1CE63}"/>
    <pc:docChg chg="undo redo custSel addSld delSld modSld sldOrd">
      <pc:chgData name="Mmakhuthe, Rofhiwa" userId="09007338-b1ab-4863-bd50-68884ebc4664" providerId="ADAL" clId="{997DF747-28B4-4D37-B7B1-298D78B1CE63}" dt="2025-08-25T09:10:24.165" v="2558" actId="113"/>
      <pc:docMkLst>
        <pc:docMk/>
      </pc:docMkLst>
      <pc:sldChg chg="modSp mod">
        <pc:chgData name="Mmakhuthe, Rofhiwa" userId="09007338-b1ab-4863-bd50-68884ebc4664" providerId="ADAL" clId="{997DF747-28B4-4D37-B7B1-298D78B1CE63}" dt="2025-08-25T09:08:51.095" v="2552" actId="20577"/>
        <pc:sldMkLst>
          <pc:docMk/>
          <pc:sldMk cId="0" sldId="363"/>
        </pc:sldMkLst>
        <pc:spChg chg="mod">
          <ac:chgData name="Mmakhuthe, Rofhiwa" userId="09007338-b1ab-4863-bd50-68884ebc4664" providerId="ADAL" clId="{997DF747-28B4-4D37-B7B1-298D78B1CE63}" dt="2025-08-25T09:08:51.095" v="2552" actId="20577"/>
          <ac:spMkLst>
            <pc:docMk/>
            <pc:sldMk cId="0" sldId="363"/>
            <ac:spMk id="8195" creationId="{EDA98CE3-2076-C29A-22C0-43E2EB6E50DE}"/>
          </ac:spMkLst>
        </pc:spChg>
      </pc:sldChg>
      <pc:sldChg chg="del">
        <pc:chgData name="Mmakhuthe, Rofhiwa" userId="09007338-b1ab-4863-bd50-68884ebc4664" providerId="ADAL" clId="{997DF747-28B4-4D37-B7B1-298D78B1CE63}" dt="2025-08-24T11:51:36.513" v="1" actId="2696"/>
        <pc:sldMkLst>
          <pc:docMk/>
          <pc:sldMk cId="0" sldId="364"/>
        </pc:sldMkLst>
      </pc:sldChg>
      <pc:sldChg chg="modSp mod modNotesTx">
        <pc:chgData name="Mmakhuthe, Rofhiwa" userId="09007338-b1ab-4863-bd50-68884ebc4664" providerId="ADAL" clId="{997DF747-28B4-4D37-B7B1-298D78B1CE63}" dt="2025-08-24T12:39:24.784" v="90" actId="20577"/>
        <pc:sldMkLst>
          <pc:docMk/>
          <pc:sldMk cId="1775164260" sldId="391"/>
        </pc:sldMkLst>
        <pc:spChg chg="mod">
          <ac:chgData name="Mmakhuthe, Rofhiwa" userId="09007338-b1ab-4863-bd50-68884ebc4664" providerId="ADAL" clId="{997DF747-28B4-4D37-B7B1-298D78B1CE63}" dt="2025-08-24T12:39:24.784" v="90" actId="20577"/>
          <ac:spMkLst>
            <pc:docMk/>
            <pc:sldMk cId="1775164260" sldId="391"/>
            <ac:spMk id="4" creationId="{00000000-0000-0000-0000-000000000000}"/>
          </ac:spMkLst>
        </pc:spChg>
      </pc:sldChg>
      <pc:sldChg chg="modSp mod modNotesTx">
        <pc:chgData name="Mmakhuthe, Rofhiwa" userId="09007338-b1ab-4863-bd50-68884ebc4664" providerId="ADAL" clId="{997DF747-28B4-4D37-B7B1-298D78B1CE63}" dt="2025-08-24T13:41:40.438" v="234" actId="113"/>
        <pc:sldMkLst>
          <pc:docMk/>
          <pc:sldMk cId="2026589945" sldId="401"/>
        </pc:sldMkLst>
        <pc:spChg chg="mod">
          <ac:chgData name="Mmakhuthe, Rofhiwa" userId="09007338-b1ab-4863-bd50-68884ebc4664" providerId="ADAL" clId="{997DF747-28B4-4D37-B7B1-298D78B1CE63}" dt="2025-08-24T13:09:27.640" v="189" actId="20577"/>
          <ac:spMkLst>
            <pc:docMk/>
            <pc:sldMk cId="2026589945" sldId="401"/>
            <ac:spMk id="14338" creationId="{675E3503-F315-30D9-EB5F-C83E274FFACC}"/>
          </ac:spMkLst>
        </pc:spChg>
        <pc:spChg chg="mod">
          <ac:chgData name="Mmakhuthe, Rofhiwa" userId="09007338-b1ab-4863-bd50-68884ebc4664" providerId="ADAL" clId="{997DF747-28B4-4D37-B7B1-298D78B1CE63}" dt="2025-08-24T13:25:01.941" v="226" actId="207"/>
          <ac:spMkLst>
            <pc:docMk/>
            <pc:sldMk cId="2026589945" sldId="401"/>
            <ac:spMk id="14339" creationId="{8A42FE45-8032-4557-5A9B-07D6230C03C5}"/>
          </ac:spMkLst>
        </pc:spChg>
      </pc:sldChg>
      <pc:sldChg chg="del">
        <pc:chgData name="Mmakhuthe, Rofhiwa" userId="09007338-b1ab-4863-bd50-68884ebc4664" providerId="ADAL" clId="{997DF747-28B4-4D37-B7B1-298D78B1CE63}" dt="2025-08-24T11:52:09.641" v="9" actId="2696"/>
        <pc:sldMkLst>
          <pc:docMk/>
          <pc:sldMk cId="1564215990" sldId="402"/>
        </pc:sldMkLst>
      </pc:sldChg>
      <pc:sldChg chg="del">
        <pc:chgData name="Mmakhuthe, Rofhiwa" userId="09007338-b1ab-4863-bd50-68884ebc4664" providerId="ADAL" clId="{997DF747-28B4-4D37-B7B1-298D78B1CE63}" dt="2025-08-24T11:51:55.327" v="6" actId="2696"/>
        <pc:sldMkLst>
          <pc:docMk/>
          <pc:sldMk cId="15301079" sldId="404"/>
        </pc:sldMkLst>
      </pc:sldChg>
      <pc:sldChg chg="del">
        <pc:chgData name="Mmakhuthe, Rofhiwa" userId="09007338-b1ab-4863-bd50-68884ebc4664" providerId="ADAL" clId="{997DF747-28B4-4D37-B7B1-298D78B1CE63}" dt="2025-08-24T11:52:11.777" v="10" actId="2696"/>
        <pc:sldMkLst>
          <pc:docMk/>
          <pc:sldMk cId="996771546" sldId="407"/>
        </pc:sldMkLst>
      </pc:sldChg>
      <pc:sldChg chg="del">
        <pc:chgData name="Mmakhuthe, Rofhiwa" userId="09007338-b1ab-4863-bd50-68884ebc4664" providerId="ADAL" clId="{997DF747-28B4-4D37-B7B1-298D78B1CE63}" dt="2025-08-24T11:51:44.497" v="3" actId="2696"/>
        <pc:sldMkLst>
          <pc:docMk/>
          <pc:sldMk cId="934895290" sldId="408"/>
        </pc:sldMkLst>
      </pc:sldChg>
      <pc:sldChg chg="del">
        <pc:chgData name="Mmakhuthe, Rofhiwa" userId="09007338-b1ab-4863-bd50-68884ebc4664" providerId="ADAL" clId="{997DF747-28B4-4D37-B7B1-298D78B1CE63}" dt="2025-08-24T11:51:50.729" v="4" actId="2696"/>
        <pc:sldMkLst>
          <pc:docMk/>
          <pc:sldMk cId="2573990860" sldId="409"/>
        </pc:sldMkLst>
      </pc:sldChg>
      <pc:sldChg chg="del">
        <pc:chgData name="Mmakhuthe, Rofhiwa" userId="09007338-b1ab-4863-bd50-68884ebc4664" providerId="ADAL" clId="{997DF747-28B4-4D37-B7B1-298D78B1CE63}" dt="2025-08-24T11:51:40.565" v="2" actId="2696"/>
        <pc:sldMkLst>
          <pc:docMk/>
          <pc:sldMk cId="823177560" sldId="410"/>
        </pc:sldMkLst>
      </pc:sldChg>
      <pc:sldChg chg="del">
        <pc:chgData name="Mmakhuthe, Rofhiwa" userId="09007338-b1ab-4863-bd50-68884ebc4664" providerId="ADAL" clId="{997DF747-28B4-4D37-B7B1-298D78B1CE63}" dt="2025-08-24T11:51:53.282" v="5" actId="2696"/>
        <pc:sldMkLst>
          <pc:docMk/>
          <pc:sldMk cId="3468391526" sldId="411"/>
        </pc:sldMkLst>
      </pc:sldChg>
      <pc:sldChg chg="del">
        <pc:chgData name="Mmakhuthe, Rofhiwa" userId="09007338-b1ab-4863-bd50-68884ebc4664" providerId="ADAL" clId="{997DF747-28B4-4D37-B7B1-298D78B1CE63}" dt="2025-08-24T11:51:59.190" v="7" actId="2696"/>
        <pc:sldMkLst>
          <pc:docMk/>
          <pc:sldMk cId="1069309148" sldId="412"/>
        </pc:sldMkLst>
      </pc:sldChg>
      <pc:sldChg chg="del">
        <pc:chgData name="Mmakhuthe, Rofhiwa" userId="09007338-b1ab-4863-bd50-68884ebc4664" providerId="ADAL" clId="{997DF747-28B4-4D37-B7B1-298D78B1CE63}" dt="2025-08-24T11:52:15.910" v="12" actId="2696"/>
        <pc:sldMkLst>
          <pc:docMk/>
          <pc:sldMk cId="1307322068" sldId="413"/>
        </pc:sldMkLst>
      </pc:sldChg>
      <pc:sldChg chg="del">
        <pc:chgData name="Mmakhuthe, Rofhiwa" userId="09007338-b1ab-4863-bd50-68884ebc4664" providerId="ADAL" clId="{997DF747-28B4-4D37-B7B1-298D78B1CE63}" dt="2025-08-24T11:52:13.860" v="11" actId="2696"/>
        <pc:sldMkLst>
          <pc:docMk/>
          <pc:sldMk cId="521009129" sldId="414"/>
        </pc:sldMkLst>
      </pc:sldChg>
      <pc:sldChg chg="del">
        <pc:chgData name="Mmakhuthe, Rofhiwa" userId="09007338-b1ab-4863-bd50-68884ebc4664" providerId="ADAL" clId="{997DF747-28B4-4D37-B7B1-298D78B1CE63}" dt="2025-08-24T11:52:18.942" v="13" actId="2696"/>
        <pc:sldMkLst>
          <pc:docMk/>
          <pc:sldMk cId="2365788706" sldId="415"/>
        </pc:sldMkLst>
      </pc:sldChg>
      <pc:sldChg chg="del">
        <pc:chgData name="Mmakhuthe, Rofhiwa" userId="09007338-b1ab-4863-bd50-68884ebc4664" providerId="ADAL" clId="{997DF747-28B4-4D37-B7B1-298D78B1CE63}" dt="2025-08-24T11:52:21.338" v="14" actId="2696"/>
        <pc:sldMkLst>
          <pc:docMk/>
          <pc:sldMk cId="3780967144" sldId="416"/>
        </pc:sldMkLst>
      </pc:sldChg>
      <pc:sldChg chg="modSp mod">
        <pc:chgData name="Mmakhuthe, Rofhiwa" userId="09007338-b1ab-4863-bd50-68884ebc4664" providerId="ADAL" clId="{997DF747-28B4-4D37-B7B1-298D78B1CE63}" dt="2025-08-24T18:19:12.263" v="2378" actId="113"/>
        <pc:sldMkLst>
          <pc:docMk/>
          <pc:sldMk cId="3680755271" sldId="417"/>
        </pc:sldMkLst>
        <pc:spChg chg="mod">
          <ac:chgData name="Mmakhuthe, Rofhiwa" userId="09007338-b1ab-4863-bd50-68884ebc4664" providerId="ADAL" clId="{997DF747-28B4-4D37-B7B1-298D78B1CE63}" dt="2025-08-24T13:53:02.713" v="401" actId="20577"/>
          <ac:spMkLst>
            <pc:docMk/>
            <pc:sldMk cId="3680755271" sldId="417"/>
            <ac:spMk id="14338" creationId="{2DB4DF70-D83E-B51B-726D-B3C010533391}"/>
          </ac:spMkLst>
        </pc:spChg>
        <pc:spChg chg="mod">
          <ac:chgData name="Mmakhuthe, Rofhiwa" userId="09007338-b1ab-4863-bd50-68884ebc4664" providerId="ADAL" clId="{997DF747-28B4-4D37-B7B1-298D78B1CE63}" dt="2025-08-24T18:19:12.263" v="2378" actId="113"/>
          <ac:spMkLst>
            <pc:docMk/>
            <pc:sldMk cId="3680755271" sldId="417"/>
            <ac:spMk id="14339" creationId="{8FBC433A-73C4-8A6D-E869-4F19ECFE86EF}"/>
          </ac:spMkLst>
        </pc:spChg>
      </pc:sldChg>
      <pc:sldChg chg="del">
        <pc:chgData name="Mmakhuthe, Rofhiwa" userId="09007338-b1ab-4863-bd50-68884ebc4664" providerId="ADAL" clId="{997DF747-28B4-4D37-B7B1-298D78B1CE63}" dt="2025-08-24T11:52:25.579" v="15" actId="2696"/>
        <pc:sldMkLst>
          <pc:docMk/>
          <pc:sldMk cId="1724239073" sldId="418"/>
        </pc:sldMkLst>
      </pc:sldChg>
      <pc:sldChg chg="del">
        <pc:chgData name="Mmakhuthe, Rofhiwa" userId="09007338-b1ab-4863-bd50-68884ebc4664" providerId="ADAL" clId="{997DF747-28B4-4D37-B7B1-298D78B1CE63}" dt="2025-08-24T11:52:27.392" v="16" actId="2696"/>
        <pc:sldMkLst>
          <pc:docMk/>
          <pc:sldMk cId="1421876672" sldId="419"/>
        </pc:sldMkLst>
      </pc:sldChg>
      <pc:sldChg chg="del">
        <pc:chgData name="Mmakhuthe, Rofhiwa" userId="09007338-b1ab-4863-bd50-68884ebc4664" providerId="ADAL" clId="{997DF747-28B4-4D37-B7B1-298D78B1CE63}" dt="2025-08-24T11:52:29.360" v="17" actId="2696"/>
        <pc:sldMkLst>
          <pc:docMk/>
          <pc:sldMk cId="2155757176" sldId="420"/>
        </pc:sldMkLst>
      </pc:sldChg>
      <pc:sldChg chg="del">
        <pc:chgData name="Mmakhuthe, Rofhiwa" userId="09007338-b1ab-4863-bd50-68884ebc4664" providerId="ADAL" clId="{997DF747-28B4-4D37-B7B1-298D78B1CE63}" dt="2025-08-24T11:52:31.213" v="18" actId="2696"/>
        <pc:sldMkLst>
          <pc:docMk/>
          <pc:sldMk cId="2771527466" sldId="421"/>
        </pc:sldMkLst>
      </pc:sldChg>
      <pc:sldChg chg="del">
        <pc:chgData name="Mmakhuthe, Rofhiwa" userId="09007338-b1ab-4863-bd50-68884ebc4664" providerId="ADAL" clId="{997DF747-28B4-4D37-B7B1-298D78B1CE63}" dt="2025-08-24T11:52:33.044" v="19" actId="2696"/>
        <pc:sldMkLst>
          <pc:docMk/>
          <pc:sldMk cId="409372658" sldId="422"/>
        </pc:sldMkLst>
      </pc:sldChg>
      <pc:sldChg chg="del">
        <pc:chgData name="Mmakhuthe, Rofhiwa" userId="09007338-b1ab-4863-bd50-68884ebc4664" providerId="ADAL" clId="{997DF747-28B4-4D37-B7B1-298D78B1CE63}" dt="2025-08-24T11:52:34.898" v="20" actId="2696"/>
        <pc:sldMkLst>
          <pc:docMk/>
          <pc:sldMk cId="74155459" sldId="423"/>
        </pc:sldMkLst>
      </pc:sldChg>
      <pc:sldChg chg="del">
        <pc:chgData name="Mmakhuthe, Rofhiwa" userId="09007338-b1ab-4863-bd50-68884ebc4664" providerId="ADAL" clId="{997DF747-28B4-4D37-B7B1-298D78B1CE63}" dt="2025-08-24T11:52:36.867" v="21" actId="2696"/>
        <pc:sldMkLst>
          <pc:docMk/>
          <pc:sldMk cId="1196871692" sldId="424"/>
        </pc:sldMkLst>
      </pc:sldChg>
      <pc:sldChg chg="addSp modSp mod modNotesTx">
        <pc:chgData name="Mmakhuthe, Rofhiwa" userId="09007338-b1ab-4863-bd50-68884ebc4664" providerId="ADAL" clId="{997DF747-28B4-4D37-B7B1-298D78B1CE63}" dt="2025-08-24T18:19:04.158" v="2377" actId="1076"/>
        <pc:sldMkLst>
          <pc:docMk/>
          <pc:sldMk cId="2498034735" sldId="425"/>
        </pc:sldMkLst>
        <pc:spChg chg="mod">
          <ac:chgData name="Mmakhuthe, Rofhiwa" userId="09007338-b1ab-4863-bd50-68884ebc4664" providerId="ADAL" clId="{997DF747-28B4-4D37-B7B1-298D78B1CE63}" dt="2025-08-24T13:41:57.011" v="235"/>
          <ac:spMkLst>
            <pc:docMk/>
            <pc:sldMk cId="2498034735" sldId="425"/>
            <ac:spMk id="14338" creationId="{6D696474-1334-1326-C4D0-312D7F6020A7}"/>
          </ac:spMkLst>
        </pc:spChg>
        <pc:spChg chg="mod">
          <ac:chgData name="Mmakhuthe, Rofhiwa" userId="09007338-b1ab-4863-bd50-68884ebc4664" providerId="ADAL" clId="{997DF747-28B4-4D37-B7B1-298D78B1CE63}" dt="2025-08-24T13:46:58.703" v="348" actId="1076"/>
          <ac:spMkLst>
            <pc:docMk/>
            <pc:sldMk cId="2498034735" sldId="425"/>
            <ac:spMk id="14339" creationId="{685BC313-CDEC-997D-F6A5-B974C6BB4762}"/>
          </ac:spMkLst>
        </pc:spChg>
        <pc:picChg chg="add mod">
          <ac:chgData name="Mmakhuthe, Rofhiwa" userId="09007338-b1ab-4863-bd50-68884ebc4664" providerId="ADAL" clId="{997DF747-28B4-4D37-B7B1-298D78B1CE63}" dt="2025-08-24T18:19:04.158" v="2377" actId="1076"/>
          <ac:picMkLst>
            <pc:docMk/>
            <pc:sldMk cId="2498034735" sldId="425"/>
            <ac:picMk id="3" creationId="{E112C45E-C4A5-62BE-EEF2-9459D0D7EDA1}"/>
          </ac:picMkLst>
        </pc:picChg>
      </pc:sldChg>
      <pc:sldChg chg="modSp add">
        <pc:chgData name="Mmakhuthe, Rofhiwa" userId="09007338-b1ab-4863-bd50-68884ebc4664" providerId="ADAL" clId="{997DF747-28B4-4D37-B7B1-298D78B1CE63}" dt="2025-08-24T18:18:23.806" v="2374" actId="14100"/>
        <pc:sldMkLst>
          <pc:docMk/>
          <pc:sldMk cId="282963529" sldId="426"/>
        </pc:sldMkLst>
        <pc:spChg chg="mod">
          <ac:chgData name="Mmakhuthe, Rofhiwa" userId="09007338-b1ab-4863-bd50-68884ebc4664" providerId="ADAL" clId="{997DF747-28B4-4D37-B7B1-298D78B1CE63}" dt="2025-08-24T18:18:23.806" v="2374" actId="14100"/>
          <ac:spMkLst>
            <pc:docMk/>
            <pc:sldMk cId="282963529" sldId="426"/>
            <ac:spMk id="14339" creationId="{CDC68377-DA34-FE26-9966-20E311B8D84F}"/>
          </ac:spMkLst>
        </pc:spChg>
      </pc:sldChg>
      <pc:sldChg chg="add del">
        <pc:chgData name="Mmakhuthe, Rofhiwa" userId="09007338-b1ab-4863-bd50-68884ebc4664" providerId="ADAL" clId="{997DF747-28B4-4D37-B7B1-298D78B1CE63}" dt="2025-08-24T18:17:44.844" v="2360" actId="2696"/>
        <pc:sldMkLst>
          <pc:docMk/>
          <pc:sldMk cId="3340619475" sldId="427"/>
        </pc:sldMkLst>
      </pc:sldChg>
      <pc:sldChg chg="add del">
        <pc:chgData name="Mmakhuthe, Rofhiwa" userId="09007338-b1ab-4863-bd50-68884ebc4664" providerId="ADAL" clId="{997DF747-28B4-4D37-B7B1-298D78B1CE63}" dt="2025-08-24T18:17:43.265" v="2359" actId="2696"/>
        <pc:sldMkLst>
          <pc:docMk/>
          <pc:sldMk cId="4236618598" sldId="428"/>
        </pc:sldMkLst>
      </pc:sldChg>
      <pc:sldChg chg="add del">
        <pc:chgData name="Mmakhuthe, Rofhiwa" userId="09007338-b1ab-4863-bd50-68884ebc4664" providerId="ADAL" clId="{997DF747-28B4-4D37-B7B1-298D78B1CE63}" dt="2025-08-24T18:17:41.565" v="2358" actId="2696"/>
        <pc:sldMkLst>
          <pc:docMk/>
          <pc:sldMk cId="263502117" sldId="429"/>
        </pc:sldMkLst>
      </pc:sldChg>
      <pc:sldChg chg="add del">
        <pc:chgData name="Mmakhuthe, Rofhiwa" userId="09007338-b1ab-4863-bd50-68884ebc4664" providerId="ADAL" clId="{997DF747-28B4-4D37-B7B1-298D78B1CE63}" dt="2025-08-24T18:17:36.671" v="2357" actId="2696"/>
        <pc:sldMkLst>
          <pc:docMk/>
          <pc:sldMk cId="214819171" sldId="430"/>
        </pc:sldMkLst>
      </pc:sldChg>
      <pc:sldChg chg="addSp modSp add mod">
        <pc:chgData name="Mmakhuthe, Rofhiwa" userId="09007338-b1ab-4863-bd50-68884ebc4664" providerId="ADAL" clId="{997DF747-28B4-4D37-B7B1-298D78B1CE63}" dt="2025-08-24T14:55:51.063" v="1120"/>
        <pc:sldMkLst>
          <pc:docMk/>
          <pc:sldMk cId="2377160717" sldId="431"/>
        </pc:sldMkLst>
        <pc:spChg chg="mod">
          <ac:chgData name="Mmakhuthe, Rofhiwa" userId="09007338-b1ab-4863-bd50-68884ebc4664" providerId="ADAL" clId="{997DF747-28B4-4D37-B7B1-298D78B1CE63}" dt="2025-08-24T14:21:25.648" v="730" actId="20577"/>
          <ac:spMkLst>
            <pc:docMk/>
            <pc:sldMk cId="2377160717" sldId="431"/>
            <ac:spMk id="14339" creationId="{F426D987-15F4-2500-E480-5189F2A6E3E1}"/>
          </ac:spMkLst>
        </pc:spChg>
        <pc:picChg chg="add mod">
          <ac:chgData name="Mmakhuthe, Rofhiwa" userId="09007338-b1ab-4863-bd50-68884ebc4664" providerId="ADAL" clId="{997DF747-28B4-4D37-B7B1-298D78B1CE63}" dt="2025-08-24T14:55:51.063" v="1120"/>
          <ac:picMkLst>
            <pc:docMk/>
            <pc:sldMk cId="2377160717" sldId="431"/>
            <ac:picMk id="3" creationId="{95E4377C-E142-32F9-3A31-B1948618388E}"/>
          </ac:picMkLst>
        </pc:picChg>
      </pc:sldChg>
      <pc:sldChg chg="delSp modSp add mod">
        <pc:chgData name="Mmakhuthe, Rofhiwa" userId="09007338-b1ab-4863-bd50-68884ebc4664" providerId="ADAL" clId="{997DF747-28B4-4D37-B7B1-298D78B1CE63}" dt="2025-08-24T14:51:49.851" v="1044" actId="114"/>
        <pc:sldMkLst>
          <pc:docMk/>
          <pc:sldMk cId="86588843" sldId="432"/>
        </pc:sldMkLst>
        <pc:spChg chg="mod">
          <ac:chgData name="Mmakhuthe, Rofhiwa" userId="09007338-b1ab-4863-bd50-68884ebc4664" providerId="ADAL" clId="{997DF747-28B4-4D37-B7B1-298D78B1CE63}" dt="2025-08-24T14:51:49.851" v="1044" actId="114"/>
          <ac:spMkLst>
            <pc:docMk/>
            <pc:sldMk cId="86588843" sldId="432"/>
            <ac:spMk id="14339" creationId="{B5826054-7688-AB1B-5BD3-263BE873F1B8}"/>
          </ac:spMkLst>
        </pc:spChg>
        <pc:picChg chg="del">
          <ac:chgData name="Mmakhuthe, Rofhiwa" userId="09007338-b1ab-4863-bd50-68884ebc4664" providerId="ADAL" clId="{997DF747-28B4-4D37-B7B1-298D78B1CE63}" dt="2025-08-24T14:22:51.778" v="736" actId="478"/>
          <ac:picMkLst>
            <pc:docMk/>
            <pc:sldMk cId="86588843" sldId="432"/>
            <ac:picMk id="3" creationId="{A64EE93E-032C-A4B7-1AA5-D0C47BB4D66C}"/>
          </ac:picMkLst>
        </pc:picChg>
      </pc:sldChg>
      <pc:sldChg chg="modSp add mod">
        <pc:chgData name="Mmakhuthe, Rofhiwa" userId="09007338-b1ab-4863-bd50-68884ebc4664" providerId="ADAL" clId="{997DF747-28B4-4D37-B7B1-298D78B1CE63}" dt="2025-08-24T14:54:16.948" v="1083" actId="207"/>
        <pc:sldMkLst>
          <pc:docMk/>
          <pc:sldMk cId="1186448738" sldId="433"/>
        </pc:sldMkLst>
        <pc:spChg chg="mod">
          <ac:chgData name="Mmakhuthe, Rofhiwa" userId="09007338-b1ab-4863-bd50-68884ebc4664" providerId="ADAL" clId="{997DF747-28B4-4D37-B7B1-298D78B1CE63}" dt="2025-08-24T14:54:16.948" v="1083" actId="207"/>
          <ac:spMkLst>
            <pc:docMk/>
            <pc:sldMk cId="1186448738" sldId="433"/>
            <ac:spMk id="14339" creationId="{CB18E3F4-63AD-8428-03F2-BE8D198864E3}"/>
          </ac:spMkLst>
        </pc:spChg>
      </pc:sldChg>
      <pc:sldChg chg="addSp modSp add mod">
        <pc:chgData name="Mmakhuthe, Rofhiwa" userId="09007338-b1ab-4863-bd50-68884ebc4664" providerId="ADAL" clId="{997DF747-28B4-4D37-B7B1-298D78B1CE63}" dt="2025-08-24T18:25:26.458" v="2414" actId="14100"/>
        <pc:sldMkLst>
          <pc:docMk/>
          <pc:sldMk cId="1858477696" sldId="434"/>
        </pc:sldMkLst>
        <pc:spChg chg="mod">
          <ac:chgData name="Mmakhuthe, Rofhiwa" userId="09007338-b1ab-4863-bd50-68884ebc4664" providerId="ADAL" clId="{997DF747-28B4-4D37-B7B1-298D78B1CE63}" dt="2025-08-24T18:25:08.724" v="2407" actId="14100"/>
          <ac:spMkLst>
            <pc:docMk/>
            <pc:sldMk cId="1858477696" sldId="434"/>
            <ac:spMk id="14339" creationId="{80EDD459-2FC4-9E77-6B02-A1A47EDC5A0C}"/>
          </ac:spMkLst>
        </pc:spChg>
        <pc:picChg chg="add mod">
          <ac:chgData name="Mmakhuthe, Rofhiwa" userId="09007338-b1ab-4863-bd50-68884ebc4664" providerId="ADAL" clId="{997DF747-28B4-4D37-B7B1-298D78B1CE63}" dt="2025-08-24T18:25:26.458" v="2414" actId="14100"/>
          <ac:picMkLst>
            <pc:docMk/>
            <pc:sldMk cId="1858477696" sldId="434"/>
            <ac:picMk id="3" creationId="{3A9DB00E-2CCC-EF6F-7CFC-78F4E50534BD}"/>
          </ac:picMkLst>
        </pc:picChg>
      </pc:sldChg>
      <pc:sldChg chg="modSp add mod">
        <pc:chgData name="Mmakhuthe, Rofhiwa" userId="09007338-b1ab-4863-bd50-68884ebc4664" providerId="ADAL" clId="{997DF747-28B4-4D37-B7B1-298D78B1CE63}" dt="2025-08-24T15:39:20.818" v="1459" actId="20577"/>
        <pc:sldMkLst>
          <pc:docMk/>
          <pc:sldMk cId="1559541366" sldId="435"/>
        </pc:sldMkLst>
        <pc:spChg chg="mod">
          <ac:chgData name="Mmakhuthe, Rofhiwa" userId="09007338-b1ab-4863-bd50-68884ebc4664" providerId="ADAL" clId="{997DF747-28B4-4D37-B7B1-298D78B1CE63}" dt="2025-08-24T15:28:07.014" v="1383" actId="20577"/>
          <ac:spMkLst>
            <pc:docMk/>
            <pc:sldMk cId="1559541366" sldId="435"/>
            <ac:spMk id="14338" creationId="{C7F00644-0A44-DFC0-F31F-851A328BE9CB}"/>
          </ac:spMkLst>
        </pc:spChg>
        <pc:spChg chg="mod">
          <ac:chgData name="Mmakhuthe, Rofhiwa" userId="09007338-b1ab-4863-bd50-68884ebc4664" providerId="ADAL" clId="{997DF747-28B4-4D37-B7B1-298D78B1CE63}" dt="2025-08-24T15:39:20.818" v="1459" actId="20577"/>
          <ac:spMkLst>
            <pc:docMk/>
            <pc:sldMk cId="1559541366" sldId="435"/>
            <ac:spMk id="14339" creationId="{82857542-F44C-8AC3-A6E9-BD773854F59A}"/>
          </ac:spMkLst>
        </pc:spChg>
      </pc:sldChg>
      <pc:sldChg chg="addSp modSp add mod">
        <pc:chgData name="Mmakhuthe, Rofhiwa" userId="09007338-b1ab-4863-bd50-68884ebc4664" providerId="ADAL" clId="{997DF747-28B4-4D37-B7B1-298D78B1CE63}" dt="2025-08-24T18:21:10.838" v="2390" actId="14100"/>
        <pc:sldMkLst>
          <pc:docMk/>
          <pc:sldMk cId="654661909" sldId="436"/>
        </pc:sldMkLst>
        <pc:spChg chg="mod">
          <ac:chgData name="Mmakhuthe, Rofhiwa" userId="09007338-b1ab-4863-bd50-68884ebc4664" providerId="ADAL" clId="{997DF747-28B4-4D37-B7B1-298D78B1CE63}" dt="2025-08-24T18:21:10.838" v="2390" actId="14100"/>
          <ac:spMkLst>
            <pc:docMk/>
            <pc:sldMk cId="654661909" sldId="436"/>
            <ac:spMk id="14339" creationId="{41E3F102-BB51-1C3F-7B5B-62014BA3AC24}"/>
          </ac:spMkLst>
        </pc:spChg>
        <pc:picChg chg="add mod">
          <ac:chgData name="Mmakhuthe, Rofhiwa" userId="09007338-b1ab-4863-bd50-68884ebc4664" providerId="ADAL" clId="{997DF747-28B4-4D37-B7B1-298D78B1CE63}" dt="2025-08-24T18:21:08.155" v="2389" actId="1076"/>
          <ac:picMkLst>
            <pc:docMk/>
            <pc:sldMk cId="654661909" sldId="436"/>
            <ac:picMk id="3" creationId="{920C2C15-7F20-6EF3-CBB1-C1F964F8CB9C}"/>
          </ac:picMkLst>
        </pc:picChg>
      </pc:sldChg>
      <pc:sldChg chg="addSp modSp add mod">
        <pc:chgData name="Mmakhuthe, Rofhiwa" userId="09007338-b1ab-4863-bd50-68884ebc4664" providerId="ADAL" clId="{997DF747-28B4-4D37-B7B1-298D78B1CE63}" dt="2025-08-24T18:23:28.756" v="2403" actId="14100"/>
        <pc:sldMkLst>
          <pc:docMk/>
          <pc:sldMk cId="2854526347" sldId="437"/>
        </pc:sldMkLst>
        <pc:spChg chg="mod">
          <ac:chgData name="Mmakhuthe, Rofhiwa" userId="09007338-b1ab-4863-bd50-68884ebc4664" providerId="ADAL" clId="{997DF747-28B4-4D37-B7B1-298D78B1CE63}" dt="2025-08-24T18:23:28.756" v="2403" actId="14100"/>
          <ac:spMkLst>
            <pc:docMk/>
            <pc:sldMk cId="2854526347" sldId="437"/>
            <ac:spMk id="14339" creationId="{6DA2132D-FE6F-6DB2-510A-F719ACE614A2}"/>
          </ac:spMkLst>
        </pc:spChg>
        <pc:picChg chg="add mod">
          <ac:chgData name="Mmakhuthe, Rofhiwa" userId="09007338-b1ab-4863-bd50-68884ebc4664" providerId="ADAL" clId="{997DF747-28B4-4D37-B7B1-298D78B1CE63}" dt="2025-08-24T18:22:21.535" v="2399" actId="14100"/>
          <ac:picMkLst>
            <pc:docMk/>
            <pc:sldMk cId="2854526347" sldId="437"/>
            <ac:picMk id="3" creationId="{B71AE355-AFE5-355D-3F4A-2D63C678409C}"/>
          </ac:picMkLst>
        </pc:picChg>
      </pc:sldChg>
      <pc:sldChg chg="modSp add mod">
        <pc:chgData name="Mmakhuthe, Rofhiwa" userId="09007338-b1ab-4863-bd50-68884ebc4664" providerId="ADAL" clId="{997DF747-28B4-4D37-B7B1-298D78B1CE63}" dt="2025-08-24T18:28:20.465" v="2433" actId="33524"/>
        <pc:sldMkLst>
          <pc:docMk/>
          <pc:sldMk cId="584582230" sldId="438"/>
        </pc:sldMkLst>
        <pc:spChg chg="mod">
          <ac:chgData name="Mmakhuthe, Rofhiwa" userId="09007338-b1ab-4863-bd50-68884ebc4664" providerId="ADAL" clId="{997DF747-28B4-4D37-B7B1-298D78B1CE63}" dt="2025-08-24T18:28:20.465" v="2433" actId="33524"/>
          <ac:spMkLst>
            <pc:docMk/>
            <pc:sldMk cId="584582230" sldId="438"/>
            <ac:spMk id="14339" creationId="{DCCE5B91-C02F-1BF8-C3C5-A148AEC4F1A7}"/>
          </ac:spMkLst>
        </pc:spChg>
      </pc:sldChg>
      <pc:sldChg chg="addSp modSp add mod">
        <pc:chgData name="Mmakhuthe, Rofhiwa" userId="09007338-b1ab-4863-bd50-68884ebc4664" providerId="ADAL" clId="{997DF747-28B4-4D37-B7B1-298D78B1CE63}" dt="2025-08-24T18:29:59.139" v="2439" actId="207"/>
        <pc:sldMkLst>
          <pc:docMk/>
          <pc:sldMk cId="980448430" sldId="439"/>
        </pc:sldMkLst>
        <pc:spChg chg="mod">
          <ac:chgData name="Mmakhuthe, Rofhiwa" userId="09007338-b1ab-4863-bd50-68884ebc4664" providerId="ADAL" clId="{997DF747-28B4-4D37-B7B1-298D78B1CE63}" dt="2025-08-24T18:29:59.139" v="2439" actId="207"/>
          <ac:spMkLst>
            <pc:docMk/>
            <pc:sldMk cId="980448430" sldId="439"/>
            <ac:spMk id="14339" creationId="{B0529586-4C93-5D90-D9CB-54F5713A1223}"/>
          </ac:spMkLst>
        </pc:spChg>
        <pc:picChg chg="add mod">
          <ac:chgData name="Mmakhuthe, Rofhiwa" userId="09007338-b1ab-4863-bd50-68884ebc4664" providerId="ADAL" clId="{997DF747-28B4-4D37-B7B1-298D78B1CE63}" dt="2025-08-24T18:28:12.139" v="2432" actId="14100"/>
          <ac:picMkLst>
            <pc:docMk/>
            <pc:sldMk cId="980448430" sldId="439"/>
            <ac:picMk id="3" creationId="{753620D6-5E53-AC08-324B-8218E844EDD5}"/>
          </ac:picMkLst>
        </pc:picChg>
      </pc:sldChg>
      <pc:sldChg chg="addSp delSp modSp add mod">
        <pc:chgData name="Mmakhuthe, Rofhiwa" userId="09007338-b1ab-4863-bd50-68884ebc4664" providerId="ADAL" clId="{997DF747-28B4-4D37-B7B1-298D78B1CE63}" dt="2025-08-24T18:36:20.608" v="2504" actId="14100"/>
        <pc:sldMkLst>
          <pc:docMk/>
          <pc:sldMk cId="1044831859" sldId="440"/>
        </pc:sldMkLst>
        <pc:spChg chg="mod">
          <ac:chgData name="Mmakhuthe, Rofhiwa" userId="09007338-b1ab-4863-bd50-68884ebc4664" providerId="ADAL" clId="{997DF747-28B4-4D37-B7B1-298D78B1CE63}" dt="2025-08-24T18:36:20.608" v="2504" actId="14100"/>
          <ac:spMkLst>
            <pc:docMk/>
            <pc:sldMk cId="1044831859" sldId="440"/>
            <ac:spMk id="14339" creationId="{3DE9868C-A0D0-A11A-4FC3-74496A1524DB}"/>
          </ac:spMkLst>
        </pc:spChg>
        <pc:picChg chg="add del mod">
          <ac:chgData name="Mmakhuthe, Rofhiwa" userId="09007338-b1ab-4863-bd50-68884ebc4664" providerId="ADAL" clId="{997DF747-28B4-4D37-B7B1-298D78B1CE63}" dt="2025-08-24T18:33:22.872" v="2459" actId="478"/>
          <ac:picMkLst>
            <pc:docMk/>
            <pc:sldMk cId="1044831859" sldId="440"/>
            <ac:picMk id="3" creationId="{AB2510A2-19C1-57D1-5DF9-01B86DA72C75}"/>
          </ac:picMkLst>
        </pc:picChg>
        <pc:picChg chg="add mod">
          <ac:chgData name="Mmakhuthe, Rofhiwa" userId="09007338-b1ab-4863-bd50-68884ebc4664" providerId="ADAL" clId="{997DF747-28B4-4D37-B7B1-298D78B1CE63}" dt="2025-08-24T18:36:14.254" v="2503" actId="1076"/>
          <ac:picMkLst>
            <pc:docMk/>
            <pc:sldMk cId="1044831859" sldId="440"/>
            <ac:picMk id="5" creationId="{11DF8F89-3E9B-9FDB-50D8-A9C127F83052}"/>
          </ac:picMkLst>
        </pc:picChg>
      </pc:sldChg>
      <pc:sldChg chg="modSp add mod">
        <pc:chgData name="Mmakhuthe, Rofhiwa" userId="09007338-b1ab-4863-bd50-68884ebc4664" providerId="ADAL" clId="{997DF747-28B4-4D37-B7B1-298D78B1CE63}" dt="2025-08-24T18:37:13.801" v="2513" actId="14100"/>
        <pc:sldMkLst>
          <pc:docMk/>
          <pc:sldMk cId="294917595" sldId="441"/>
        </pc:sldMkLst>
        <pc:spChg chg="mod">
          <ac:chgData name="Mmakhuthe, Rofhiwa" userId="09007338-b1ab-4863-bd50-68884ebc4664" providerId="ADAL" clId="{997DF747-28B4-4D37-B7B1-298D78B1CE63}" dt="2025-08-24T18:37:13.801" v="2513" actId="14100"/>
          <ac:spMkLst>
            <pc:docMk/>
            <pc:sldMk cId="294917595" sldId="441"/>
            <ac:spMk id="14339" creationId="{498703CA-4348-1A74-AAB9-E70F57642953}"/>
          </ac:spMkLst>
        </pc:spChg>
      </pc:sldChg>
      <pc:sldChg chg="addSp modSp add mod">
        <pc:chgData name="Mmakhuthe, Rofhiwa" userId="09007338-b1ab-4863-bd50-68884ebc4664" providerId="ADAL" clId="{997DF747-28B4-4D37-B7B1-298D78B1CE63}" dt="2025-08-24T15:45:04.835" v="1580"/>
        <pc:sldMkLst>
          <pc:docMk/>
          <pc:sldMk cId="3931742189" sldId="442"/>
        </pc:sldMkLst>
        <pc:spChg chg="mod">
          <ac:chgData name="Mmakhuthe, Rofhiwa" userId="09007338-b1ab-4863-bd50-68884ebc4664" providerId="ADAL" clId="{997DF747-28B4-4D37-B7B1-298D78B1CE63}" dt="2025-08-24T15:41:13.671" v="1544" actId="20577"/>
          <ac:spMkLst>
            <pc:docMk/>
            <pc:sldMk cId="3931742189" sldId="442"/>
            <ac:spMk id="14338" creationId="{DA0522EC-564E-1683-9F6F-ADA519A95C2A}"/>
          </ac:spMkLst>
        </pc:spChg>
        <pc:spChg chg="mod">
          <ac:chgData name="Mmakhuthe, Rofhiwa" userId="09007338-b1ab-4863-bd50-68884ebc4664" providerId="ADAL" clId="{997DF747-28B4-4D37-B7B1-298D78B1CE63}" dt="2025-08-24T15:44:57.082" v="1579" actId="1076"/>
          <ac:spMkLst>
            <pc:docMk/>
            <pc:sldMk cId="3931742189" sldId="442"/>
            <ac:spMk id="14339" creationId="{38B06D97-8BA0-D9F2-9DAB-0DA922F3210D}"/>
          </ac:spMkLst>
        </pc:spChg>
        <pc:picChg chg="add mod">
          <ac:chgData name="Mmakhuthe, Rofhiwa" userId="09007338-b1ab-4863-bd50-68884ebc4664" providerId="ADAL" clId="{997DF747-28B4-4D37-B7B1-298D78B1CE63}" dt="2025-08-24T15:45:04.835" v="1580"/>
          <ac:picMkLst>
            <pc:docMk/>
            <pc:sldMk cId="3931742189" sldId="442"/>
            <ac:picMk id="3" creationId="{6359AD9E-BAA1-55D3-D713-8F986274233C}"/>
          </ac:picMkLst>
        </pc:picChg>
      </pc:sldChg>
      <pc:sldChg chg="add del">
        <pc:chgData name="Mmakhuthe, Rofhiwa" userId="09007338-b1ab-4863-bd50-68884ebc4664" providerId="ADAL" clId="{997DF747-28B4-4D37-B7B1-298D78B1CE63}" dt="2025-08-24T18:17:33.491" v="2355" actId="2696"/>
        <pc:sldMkLst>
          <pc:docMk/>
          <pc:sldMk cId="1967636304" sldId="443"/>
        </pc:sldMkLst>
      </pc:sldChg>
      <pc:sldChg chg="add del">
        <pc:chgData name="Mmakhuthe, Rofhiwa" userId="09007338-b1ab-4863-bd50-68884ebc4664" providerId="ADAL" clId="{997DF747-28B4-4D37-B7B1-298D78B1CE63}" dt="2025-08-24T18:17:35.150" v="2356" actId="2696"/>
        <pc:sldMkLst>
          <pc:docMk/>
          <pc:sldMk cId="365670598" sldId="444"/>
        </pc:sldMkLst>
      </pc:sldChg>
      <pc:sldChg chg="addSp modSp add mod">
        <pc:chgData name="Mmakhuthe, Rofhiwa" userId="09007338-b1ab-4863-bd50-68884ebc4664" providerId="ADAL" clId="{997DF747-28B4-4D37-B7B1-298D78B1CE63}" dt="2025-08-24T15:40:20.633" v="1467"/>
        <pc:sldMkLst>
          <pc:docMk/>
          <pc:sldMk cId="1909570973" sldId="445"/>
        </pc:sldMkLst>
        <pc:spChg chg="mod">
          <ac:chgData name="Mmakhuthe, Rofhiwa" userId="09007338-b1ab-4863-bd50-68884ebc4664" providerId="ADAL" clId="{997DF747-28B4-4D37-B7B1-298D78B1CE63}" dt="2025-08-24T15:40:13.458" v="1465" actId="1076"/>
          <ac:spMkLst>
            <pc:docMk/>
            <pc:sldMk cId="1909570973" sldId="445"/>
            <ac:spMk id="14339" creationId="{CAECFC7D-AE8E-D5E2-5F31-6111F83D7EB0}"/>
          </ac:spMkLst>
        </pc:spChg>
        <pc:picChg chg="add mod">
          <ac:chgData name="Mmakhuthe, Rofhiwa" userId="09007338-b1ab-4863-bd50-68884ebc4664" providerId="ADAL" clId="{997DF747-28B4-4D37-B7B1-298D78B1CE63}" dt="2025-08-24T15:40:20.633" v="1467"/>
          <ac:picMkLst>
            <pc:docMk/>
            <pc:sldMk cId="1909570973" sldId="445"/>
            <ac:picMk id="3" creationId="{799BEAFB-5B87-3EA2-F21D-D8D1137372F1}"/>
          </ac:picMkLst>
        </pc:picChg>
      </pc:sldChg>
      <pc:sldChg chg="delSp modSp add mod">
        <pc:chgData name="Mmakhuthe, Rofhiwa" userId="09007338-b1ab-4863-bd50-68884ebc4664" providerId="ADAL" clId="{997DF747-28B4-4D37-B7B1-298D78B1CE63}" dt="2025-08-24T15:51:42.103" v="1618" actId="20577"/>
        <pc:sldMkLst>
          <pc:docMk/>
          <pc:sldMk cId="2855390492" sldId="446"/>
        </pc:sldMkLst>
        <pc:spChg chg="mod">
          <ac:chgData name="Mmakhuthe, Rofhiwa" userId="09007338-b1ab-4863-bd50-68884ebc4664" providerId="ADAL" clId="{997DF747-28B4-4D37-B7B1-298D78B1CE63}" dt="2025-08-24T15:51:42.103" v="1618" actId="20577"/>
          <ac:spMkLst>
            <pc:docMk/>
            <pc:sldMk cId="2855390492" sldId="446"/>
            <ac:spMk id="14339" creationId="{D87B342F-6EDA-9F51-D7FF-36DC276B3570}"/>
          </ac:spMkLst>
        </pc:spChg>
        <pc:picChg chg="del">
          <ac:chgData name="Mmakhuthe, Rofhiwa" userId="09007338-b1ab-4863-bd50-68884ebc4664" providerId="ADAL" clId="{997DF747-28B4-4D37-B7B1-298D78B1CE63}" dt="2025-08-24T15:45:43.755" v="1582" actId="478"/>
          <ac:picMkLst>
            <pc:docMk/>
            <pc:sldMk cId="2855390492" sldId="446"/>
            <ac:picMk id="3" creationId="{DE6BF0F6-8640-60C9-67EB-2BBECBFD4A77}"/>
          </ac:picMkLst>
        </pc:picChg>
      </pc:sldChg>
      <pc:sldChg chg="modSp add mod">
        <pc:chgData name="Mmakhuthe, Rofhiwa" userId="09007338-b1ab-4863-bd50-68884ebc4664" providerId="ADAL" clId="{997DF747-28B4-4D37-B7B1-298D78B1CE63}" dt="2025-08-24T16:12:31.698" v="1700" actId="14100"/>
        <pc:sldMkLst>
          <pc:docMk/>
          <pc:sldMk cId="956103237" sldId="447"/>
        </pc:sldMkLst>
        <pc:spChg chg="mod">
          <ac:chgData name="Mmakhuthe, Rofhiwa" userId="09007338-b1ab-4863-bd50-68884ebc4664" providerId="ADAL" clId="{997DF747-28B4-4D37-B7B1-298D78B1CE63}" dt="2025-08-24T16:12:31.698" v="1700" actId="14100"/>
          <ac:spMkLst>
            <pc:docMk/>
            <pc:sldMk cId="956103237" sldId="447"/>
            <ac:spMk id="14339" creationId="{415C0885-E261-5B7D-106C-57874696F935}"/>
          </ac:spMkLst>
        </pc:spChg>
      </pc:sldChg>
      <pc:sldChg chg="modSp add mod">
        <pc:chgData name="Mmakhuthe, Rofhiwa" userId="09007338-b1ab-4863-bd50-68884ebc4664" providerId="ADAL" clId="{997DF747-28B4-4D37-B7B1-298D78B1CE63}" dt="2025-08-24T18:39:07.320" v="2514" actId="113"/>
        <pc:sldMkLst>
          <pc:docMk/>
          <pc:sldMk cId="1876324775" sldId="448"/>
        </pc:sldMkLst>
        <pc:spChg chg="mod">
          <ac:chgData name="Mmakhuthe, Rofhiwa" userId="09007338-b1ab-4863-bd50-68884ebc4664" providerId="ADAL" clId="{997DF747-28B4-4D37-B7B1-298D78B1CE63}" dt="2025-08-24T18:39:07.320" v="2514" actId="113"/>
          <ac:spMkLst>
            <pc:docMk/>
            <pc:sldMk cId="1876324775" sldId="448"/>
            <ac:spMk id="14339" creationId="{ADD5394E-5171-DA2B-1203-C2A4BF8D0366}"/>
          </ac:spMkLst>
        </pc:spChg>
      </pc:sldChg>
      <pc:sldChg chg="modSp add mod modNotesTx">
        <pc:chgData name="Mmakhuthe, Rofhiwa" userId="09007338-b1ab-4863-bd50-68884ebc4664" providerId="ADAL" clId="{997DF747-28B4-4D37-B7B1-298D78B1CE63}" dt="2025-08-24T16:16:44.057" v="1755" actId="12"/>
        <pc:sldMkLst>
          <pc:docMk/>
          <pc:sldMk cId="1587966200" sldId="449"/>
        </pc:sldMkLst>
        <pc:spChg chg="mod">
          <ac:chgData name="Mmakhuthe, Rofhiwa" userId="09007338-b1ab-4863-bd50-68884ebc4664" providerId="ADAL" clId="{997DF747-28B4-4D37-B7B1-298D78B1CE63}" dt="2025-08-24T16:15:51.380" v="1751" actId="14100"/>
          <ac:spMkLst>
            <pc:docMk/>
            <pc:sldMk cId="1587966200" sldId="449"/>
            <ac:spMk id="14339" creationId="{3FEE9F00-4B18-AB78-3EB6-40D66C1046E3}"/>
          </ac:spMkLst>
        </pc:spChg>
      </pc:sldChg>
      <pc:sldChg chg="modSp add mod">
        <pc:chgData name="Mmakhuthe, Rofhiwa" userId="09007338-b1ab-4863-bd50-68884ebc4664" providerId="ADAL" clId="{997DF747-28B4-4D37-B7B1-298D78B1CE63}" dt="2025-08-24T17:58:37.399" v="2164" actId="20577"/>
        <pc:sldMkLst>
          <pc:docMk/>
          <pc:sldMk cId="3357827421" sldId="450"/>
        </pc:sldMkLst>
        <pc:spChg chg="mod">
          <ac:chgData name="Mmakhuthe, Rofhiwa" userId="09007338-b1ab-4863-bd50-68884ebc4664" providerId="ADAL" clId="{997DF747-28B4-4D37-B7B1-298D78B1CE63}" dt="2025-08-24T16:20:24.465" v="1908" actId="20577"/>
          <ac:spMkLst>
            <pc:docMk/>
            <pc:sldMk cId="3357827421" sldId="450"/>
            <ac:spMk id="14338" creationId="{AB0C9083-922F-F2CD-08C1-862E0FF3A418}"/>
          </ac:spMkLst>
        </pc:spChg>
        <pc:spChg chg="mod">
          <ac:chgData name="Mmakhuthe, Rofhiwa" userId="09007338-b1ab-4863-bd50-68884ebc4664" providerId="ADAL" clId="{997DF747-28B4-4D37-B7B1-298D78B1CE63}" dt="2025-08-24T17:58:37.399" v="2164" actId="20577"/>
          <ac:spMkLst>
            <pc:docMk/>
            <pc:sldMk cId="3357827421" sldId="450"/>
            <ac:spMk id="14339" creationId="{B604BCDD-6828-B9C7-DE49-B4DCFA108B0E}"/>
          </ac:spMkLst>
        </pc:spChg>
      </pc:sldChg>
      <pc:sldChg chg="addSp modSp add mod">
        <pc:chgData name="Mmakhuthe, Rofhiwa" userId="09007338-b1ab-4863-bd50-68884ebc4664" providerId="ADAL" clId="{997DF747-28B4-4D37-B7B1-298D78B1CE63}" dt="2025-08-24T18:42:21.052" v="2534" actId="14100"/>
        <pc:sldMkLst>
          <pc:docMk/>
          <pc:sldMk cId="2327504973" sldId="451"/>
        </pc:sldMkLst>
        <pc:spChg chg="mod">
          <ac:chgData name="Mmakhuthe, Rofhiwa" userId="09007338-b1ab-4863-bd50-68884ebc4664" providerId="ADAL" clId="{997DF747-28B4-4D37-B7B1-298D78B1CE63}" dt="2025-08-24T18:12:57.774" v="2309" actId="20577"/>
          <ac:spMkLst>
            <pc:docMk/>
            <pc:sldMk cId="2327504973" sldId="451"/>
            <ac:spMk id="14338" creationId="{6913F398-2575-DE90-B243-A640DF8C37CA}"/>
          </ac:spMkLst>
        </pc:spChg>
        <pc:spChg chg="mod">
          <ac:chgData name="Mmakhuthe, Rofhiwa" userId="09007338-b1ab-4863-bd50-68884ebc4664" providerId="ADAL" clId="{997DF747-28B4-4D37-B7B1-298D78B1CE63}" dt="2025-08-24T18:41:56.424" v="2526" actId="207"/>
          <ac:spMkLst>
            <pc:docMk/>
            <pc:sldMk cId="2327504973" sldId="451"/>
            <ac:spMk id="14339" creationId="{58D95092-A9A8-E1AC-C5C8-E3093903B624}"/>
          </ac:spMkLst>
        </pc:spChg>
        <pc:picChg chg="add mod">
          <ac:chgData name="Mmakhuthe, Rofhiwa" userId="09007338-b1ab-4863-bd50-68884ebc4664" providerId="ADAL" clId="{997DF747-28B4-4D37-B7B1-298D78B1CE63}" dt="2025-08-24T18:42:21.052" v="2534" actId="14100"/>
          <ac:picMkLst>
            <pc:docMk/>
            <pc:sldMk cId="2327504973" sldId="451"/>
            <ac:picMk id="3" creationId="{467A2CA5-12A7-101A-F51A-BB5CC8CC4C69}"/>
          </ac:picMkLst>
        </pc:picChg>
      </pc:sldChg>
      <pc:sldChg chg="modSp add mod ord">
        <pc:chgData name="Mmakhuthe, Rofhiwa" userId="09007338-b1ab-4863-bd50-68884ebc4664" providerId="ADAL" clId="{997DF747-28B4-4D37-B7B1-298D78B1CE63}" dt="2025-08-24T16:33:11.049" v="1928" actId="20577"/>
        <pc:sldMkLst>
          <pc:docMk/>
          <pc:sldMk cId="77829381" sldId="452"/>
        </pc:sldMkLst>
        <pc:spChg chg="mod">
          <ac:chgData name="Mmakhuthe, Rofhiwa" userId="09007338-b1ab-4863-bd50-68884ebc4664" providerId="ADAL" clId="{997DF747-28B4-4D37-B7B1-298D78B1CE63}" dt="2025-08-24T16:33:11.049" v="1928" actId="20577"/>
          <ac:spMkLst>
            <pc:docMk/>
            <pc:sldMk cId="77829381" sldId="452"/>
            <ac:spMk id="14339" creationId="{14377638-E627-3BAB-C35F-C7D7DD9E6A5F}"/>
          </ac:spMkLst>
        </pc:spChg>
      </pc:sldChg>
      <pc:sldChg chg="modSp add mod">
        <pc:chgData name="Mmakhuthe, Rofhiwa" userId="09007338-b1ab-4863-bd50-68884ebc4664" providerId="ADAL" clId="{997DF747-28B4-4D37-B7B1-298D78B1CE63}" dt="2025-08-24T16:34:03.797" v="1948" actId="20577"/>
        <pc:sldMkLst>
          <pc:docMk/>
          <pc:sldMk cId="1343514214" sldId="453"/>
        </pc:sldMkLst>
        <pc:spChg chg="mod">
          <ac:chgData name="Mmakhuthe, Rofhiwa" userId="09007338-b1ab-4863-bd50-68884ebc4664" providerId="ADAL" clId="{997DF747-28B4-4D37-B7B1-298D78B1CE63}" dt="2025-08-24T16:34:03.797" v="1948" actId="20577"/>
          <ac:spMkLst>
            <pc:docMk/>
            <pc:sldMk cId="1343514214" sldId="453"/>
            <ac:spMk id="14339" creationId="{4CAA3C5A-7E9D-1CBE-79AD-10C116C2DDA9}"/>
          </ac:spMkLst>
        </pc:spChg>
      </pc:sldChg>
      <pc:sldChg chg="modSp add mod modNotes modNotesTx">
        <pc:chgData name="Mmakhuthe, Rofhiwa" userId="09007338-b1ab-4863-bd50-68884ebc4664" providerId="ADAL" clId="{997DF747-28B4-4D37-B7B1-298D78B1CE63}" dt="2025-08-25T08:19:59.499" v="2543" actId="27636"/>
        <pc:sldMkLst>
          <pc:docMk/>
          <pc:sldMk cId="3132158215" sldId="454"/>
        </pc:sldMkLst>
        <pc:spChg chg="mod">
          <ac:chgData name="Mmakhuthe, Rofhiwa" userId="09007338-b1ab-4863-bd50-68884ebc4664" providerId="ADAL" clId="{997DF747-28B4-4D37-B7B1-298D78B1CE63}" dt="2025-08-24T16:37:09.290" v="1982" actId="20577"/>
          <ac:spMkLst>
            <pc:docMk/>
            <pc:sldMk cId="3132158215" sldId="454"/>
            <ac:spMk id="14339" creationId="{363BEB71-3231-6CE7-D7D0-C8DC9E61FF81}"/>
          </ac:spMkLst>
        </pc:spChg>
      </pc:sldChg>
      <pc:sldChg chg="modSp add mod modNotesTx">
        <pc:chgData name="Mmakhuthe, Rofhiwa" userId="09007338-b1ab-4863-bd50-68884ebc4664" providerId="ADAL" clId="{997DF747-28B4-4D37-B7B1-298D78B1CE63}" dt="2025-08-24T16:40:35.401" v="2061" actId="12"/>
        <pc:sldMkLst>
          <pc:docMk/>
          <pc:sldMk cId="158471122" sldId="455"/>
        </pc:sldMkLst>
        <pc:spChg chg="mod">
          <ac:chgData name="Mmakhuthe, Rofhiwa" userId="09007338-b1ab-4863-bd50-68884ebc4664" providerId="ADAL" clId="{997DF747-28B4-4D37-B7B1-298D78B1CE63}" dt="2025-08-24T16:40:27.917" v="2060" actId="20577"/>
          <ac:spMkLst>
            <pc:docMk/>
            <pc:sldMk cId="158471122" sldId="455"/>
            <ac:spMk id="14339" creationId="{E73341CD-2BDD-1CEA-AEA5-4B6CBFD264BA}"/>
          </ac:spMkLst>
        </pc:spChg>
      </pc:sldChg>
      <pc:sldChg chg="modSp add mod">
        <pc:chgData name="Mmakhuthe, Rofhiwa" userId="09007338-b1ab-4863-bd50-68884ebc4664" providerId="ADAL" clId="{997DF747-28B4-4D37-B7B1-298D78B1CE63}" dt="2025-08-24T17:58:34.222" v="2163" actId="1076"/>
        <pc:sldMkLst>
          <pc:docMk/>
          <pc:sldMk cId="1529914108" sldId="456"/>
        </pc:sldMkLst>
        <pc:spChg chg="mod">
          <ac:chgData name="Mmakhuthe, Rofhiwa" userId="09007338-b1ab-4863-bd50-68884ebc4664" providerId="ADAL" clId="{997DF747-28B4-4D37-B7B1-298D78B1CE63}" dt="2025-08-24T17:58:34.222" v="2163" actId="1076"/>
          <ac:spMkLst>
            <pc:docMk/>
            <pc:sldMk cId="1529914108" sldId="456"/>
            <ac:spMk id="14339" creationId="{47E96698-6094-9FD0-DFBF-9C86602C5C4D}"/>
          </ac:spMkLst>
        </pc:spChg>
      </pc:sldChg>
      <pc:sldChg chg="modSp add mod">
        <pc:chgData name="Mmakhuthe, Rofhiwa" userId="09007338-b1ab-4863-bd50-68884ebc4664" providerId="ADAL" clId="{997DF747-28B4-4D37-B7B1-298D78B1CE63}" dt="2025-08-24T18:03:44.503" v="2172" actId="255"/>
        <pc:sldMkLst>
          <pc:docMk/>
          <pc:sldMk cId="853823051" sldId="457"/>
        </pc:sldMkLst>
        <pc:spChg chg="mod">
          <ac:chgData name="Mmakhuthe, Rofhiwa" userId="09007338-b1ab-4863-bd50-68884ebc4664" providerId="ADAL" clId="{997DF747-28B4-4D37-B7B1-298D78B1CE63}" dt="2025-08-24T18:03:44.503" v="2172" actId="255"/>
          <ac:spMkLst>
            <pc:docMk/>
            <pc:sldMk cId="853823051" sldId="457"/>
            <ac:spMk id="14339" creationId="{DD1E47C6-5604-0799-9C33-9EA6A8AD2128}"/>
          </ac:spMkLst>
        </pc:spChg>
      </pc:sldChg>
      <pc:sldChg chg="modSp add mod">
        <pc:chgData name="Mmakhuthe, Rofhiwa" userId="09007338-b1ab-4863-bd50-68884ebc4664" providerId="ADAL" clId="{997DF747-28B4-4D37-B7B1-298D78B1CE63}" dt="2025-08-24T18:07:28.824" v="2204" actId="113"/>
        <pc:sldMkLst>
          <pc:docMk/>
          <pc:sldMk cId="503003312" sldId="458"/>
        </pc:sldMkLst>
        <pc:spChg chg="mod">
          <ac:chgData name="Mmakhuthe, Rofhiwa" userId="09007338-b1ab-4863-bd50-68884ebc4664" providerId="ADAL" clId="{997DF747-28B4-4D37-B7B1-298D78B1CE63}" dt="2025-08-24T18:07:28.824" v="2204" actId="113"/>
          <ac:spMkLst>
            <pc:docMk/>
            <pc:sldMk cId="503003312" sldId="458"/>
            <ac:spMk id="14339" creationId="{93D1E9B4-B1A6-C2C2-580E-CACFB30C4C34}"/>
          </ac:spMkLst>
        </pc:spChg>
      </pc:sldChg>
      <pc:sldChg chg="modSp add mod">
        <pc:chgData name="Mmakhuthe, Rofhiwa" userId="09007338-b1ab-4863-bd50-68884ebc4664" providerId="ADAL" clId="{997DF747-28B4-4D37-B7B1-298D78B1CE63}" dt="2025-08-24T18:12:11.335" v="2268" actId="20577"/>
        <pc:sldMkLst>
          <pc:docMk/>
          <pc:sldMk cId="2380306847" sldId="459"/>
        </pc:sldMkLst>
        <pc:spChg chg="mod">
          <ac:chgData name="Mmakhuthe, Rofhiwa" userId="09007338-b1ab-4863-bd50-68884ebc4664" providerId="ADAL" clId="{997DF747-28B4-4D37-B7B1-298D78B1CE63}" dt="2025-08-24T18:12:11.335" v="2268" actId="20577"/>
          <ac:spMkLst>
            <pc:docMk/>
            <pc:sldMk cId="2380306847" sldId="459"/>
            <ac:spMk id="14339" creationId="{9047DFB3-0A12-4712-61E6-F429A44672B6}"/>
          </ac:spMkLst>
        </pc:spChg>
      </pc:sldChg>
      <pc:sldChg chg="modSp add mod">
        <pc:chgData name="Mmakhuthe, Rofhiwa" userId="09007338-b1ab-4863-bd50-68884ebc4664" providerId="ADAL" clId="{997DF747-28B4-4D37-B7B1-298D78B1CE63}" dt="2025-08-25T09:09:44.397" v="2554" actId="207"/>
        <pc:sldMkLst>
          <pc:docMk/>
          <pc:sldMk cId="1383010398" sldId="460"/>
        </pc:sldMkLst>
        <pc:spChg chg="mod">
          <ac:chgData name="Mmakhuthe, Rofhiwa" userId="09007338-b1ab-4863-bd50-68884ebc4664" providerId="ADAL" clId="{997DF747-28B4-4D37-B7B1-298D78B1CE63}" dt="2025-08-25T09:09:44.397" v="2554" actId="207"/>
          <ac:spMkLst>
            <pc:docMk/>
            <pc:sldMk cId="1383010398" sldId="460"/>
            <ac:spMk id="14339" creationId="{323F3DA4-EE6C-DB2A-7D75-887E6A00DD57}"/>
          </ac:spMkLst>
        </pc:spChg>
      </pc:sldChg>
      <pc:sldChg chg="modSp add mod">
        <pc:chgData name="Mmakhuthe, Rofhiwa" userId="09007338-b1ab-4863-bd50-68884ebc4664" providerId="ADAL" clId="{997DF747-28B4-4D37-B7B1-298D78B1CE63}" dt="2025-08-25T09:10:24.165" v="2558" actId="113"/>
        <pc:sldMkLst>
          <pc:docMk/>
          <pc:sldMk cId="948212900" sldId="461"/>
        </pc:sldMkLst>
        <pc:spChg chg="mod">
          <ac:chgData name="Mmakhuthe, Rofhiwa" userId="09007338-b1ab-4863-bd50-68884ebc4664" providerId="ADAL" clId="{997DF747-28B4-4D37-B7B1-298D78B1CE63}" dt="2025-08-25T09:10:24.165" v="2558" actId="113"/>
          <ac:spMkLst>
            <pc:docMk/>
            <pc:sldMk cId="948212900" sldId="461"/>
            <ac:spMk id="14339" creationId="{A1FD187F-071A-23FF-304A-A21EA6D4DFAC}"/>
          </ac:spMkLst>
        </pc:spChg>
      </pc:sldChg>
      <pc:sldChg chg="add del">
        <pc:chgData name="Mmakhuthe, Rofhiwa" userId="09007338-b1ab-4863-bd50-68884ebc4664" providerId="ADAL" clId="{997DF747-28B4-4D37-B7B1-298D78B1CE63}" dt="2025-08-24T18:17:31.817" v="2354" actId="2696"/>
        <pc:sldMkLst>
          <pc:docMk/>
          <pc:sldMk cId="2580184100" sldId="462"/>
        </pc:sldMkLst>
      </pc:sldChg>
    </pc:docChg>
  </pc:docChgLst>
  <pc:docChgLst>
    <pc:chgData name="Mmakhuthe, Rofhiwa" userId="09007338-b1ab-4863-bd50-68884ebc4664" providerId="ADAL" clId="{9E7693CE-CB84-400D-9AC4-5F903B3E0BF0}"/>
    <pc:docChg chg="undo custSel addSld delSld modSld addMainMaster">
      <pc:chgData name="Mmakhuthe, Rofhiwa" userId="09007338-b1ab-4863-bd50-68884ebc4664" providerId="ADAL" clId="{9E7693CE-CB84-400D-9AC4-5F903B3E0BF0}" dt="2025-07-21T13:19:22.095" v="1245" actId="478"/>
      <pc:docMkLst>
        <pc:docMk/>
      </pc:docMkLst>
      <pc:sldChg chg="del">
        <pc:chgData name="Mmakhuthe, Rofhiwa" userId="09007338-b1ab-4863-bd50-68884ebc4664" providerId="ADAL" clId="{9E7693CE-CB84-400D-9AC4-5F903B3E0BF0}" dt="2025-07-16T06:40:20.546" v="61" actId="2696"/>
        <pc:sldMkLst>
          <pc:docMk/>
          <pc:sldMk cId="0" sldId="317"/>
        </pc:sldMkLst>
      </pc:sldChg>
      <pc:sldChg chg="addSp delSp modSp mod">
        <pc:chgData name="Mmakhuthe, Rofhiwa" userId="09007338-b1ab-4863-bd50-68884ebc4664" providerId="ADAL" clId="{9E7693CE-CB84-400D-9AC4-5F903B3E0BF0}" dt="2025-07-16T06:18:05.874" v="51" actId="20577"/>
        <pc:sldMkLst>
          <pc:docMk/>
          <pc:sldMk cId="0" sldId="336"/>
        </pc:sldMkLst>
      </pc:sldChg>
      <pc:sldChg chg="modSp mod modNotes modNotesTx">
        <pc:chgData name="Mmakhuthe, Rofhiwa" userId="09007338-b1ab-4863-bd50-68884ebc4664" providerId="ADAL" clId="{9E7693CE-CB84-400D-9AC4-5F903B3E0BF0}" dt="2025-07-21T13:11:53.183" v="1087" actId="27636"/>
        <pc:sldMkLst>
          <pc:docMk/>
          <pc:sldMk cId="0" sldId="338"/>
        </pc:sldMkLst>
      </pc:sldChg>
      <pc:sldChg chg="modSp mod modNotesTx">
        <pc:chgData name="Mmakhuthe, Rofhiwa" userId="09007338-b1ab-4863-bd50-68884ebc4664" providerId="ADAL" clId="{9E7693CE-CB84-400D-9AC4-5F903B3E0BF0}" dt="2025-07-17T07:04:16.463" v="775" actId="113"/>
        <pc:sldMkLst>
          <pc:docMk/>
          <pc:sldMk cId="0" sldId="340"/>
        </pc:sldMkLst>
      </pc:sldChg>
      <pc:sldChg chg="del">
        <pc:chgData name="Mmakhuthe, Rofhiwa" userId="09007338-b1ab-4863-bd50-68884ebc4664" providerId="ADAL" clId="{9E7693CE-CB84-400D-9AC4-5F903B3E0BF0}" dt="2025-07-16T09:20:18.260" v="639" actId="2696"/>
        <pc:sldMkLst>
          <pc:docMk/>
          <pc:sldMk cId="0" sldId="342"/>
        </pc:sldMkLst>
      </pc:sldChg>
      <pc:sldChg chg="del">
        <pc:chgData name="Mmakhuthe, Rofhiwa" userId="09007338-b1ab-4863-bd50-68884ebc4664" providerId="ADAL" clId="{9E7693CE-CB84-400D-9AC4-5F903B3E0BF0}" dt="2025-07-16T09:20:33.644" v="645" actId="2696"/>
        <pc:sldMkLst>
          <pc:docMk/>
          <pc:sldMk cId="0" sldId="343"/>
        </pc:sldMkLst>
      </pc:sldChg>
      <pc:sldChg chg="del">
        <pc:chgData name="Mmakhuthe, Rofhiwa" userId="09007338-b1ab-4863-bd50-68884ebc4664" providerId="ADAL" clId="{9E7693CE-CB84-400D-9AC4-5F903B3E0BF0}" dt="2025-07-16T09:20:36.160" v="646" actId="2696"/>
        <pc:sldMkLst>
          <pc:docMk/>
          <pc:sldMk cId="0" sldId="344"/>
        </pc:sldMkLst>
      </pc:sldChg>
      <pc:sldChg chg="del">
        <pc:chgData name="Mmakhuthe, Rofhiwa" userId="09007338-b1ab-4863-bd50-68884ebc4664" providerId="ADAL" clId="{9E7693CE-CB84-400D-9AC4-5F903B3E0BF0}" dt="2025-07-16T09:20:41.465" v="648" actId="2696"/>
        <pc:sldMkLst>
          <pc:docMk/>
          <pc:sldMk cId="0" sldId="345"/>
        </pc:sldMkLst>
      </pc:sldChg>
      <pc:sldChg chg="del">
        <pc:chgData name="Mmakhuthe, Rofhiwa" userId="09007338-b1ab-4863-bd50-68884ebc4664" providerId="ADAL" clId="{9E7693CE-CB84-400D-9AC4-5F903B3E0BF0}" dt="2025-07-16T09:20:45.611" v="650" actId="2696"/>
        <pc:sldMkLst>
          <pc:docMk/>
          <pc:sldMk cId="0" sldId="346"/>
        </pc:sldMkLst>
      </pc:sldChg>
      <pc:sldChg chg="del">
        <pc:chgData name="Mmakhuthe, Rofhiwa" userId="09007338-b1ab-4863-bd50-68884ebc4664" providerId="ADAL" clId="{9E7693CE-CB84-400D-9AC4-5F903B3E0BF0}" dt="2025-07-16T09:20:43.895" v="649" actId="2696"/>
        <pc:sldMkLst>
          <pc:docMk/>
          <pc:sldMk cId="0" sldId="347"/>
        </pc:sldMkLst>
      </pc:sldChg>
      <pc:sldChg chg="del">
        <pc:chgData name="Mmakhuthe, Rofhiwa" userId="09007338-b1ab-4863-bd50-68884ebc4664" providerId="ADAL" clId="{9E7693CE-CB84-400D-9AC4-5F903B3E0BF0}" dt="2025-07-16T09:20:47.634" v="651" actId="2696"/>
        <pc:sldMkLst>
          <pc:docMk/>
          <pc:sldMk cId="0" sldId="348"/>
        </pc:sldMkLst>
      </pc:sldChg>
      <pc:sldChg chg="del">
        <pc:chgData name="Mmakhuthe, Rofhiwa" userId="09007338-b1ab-4863-bd50-68884ebc4664" providerId="ADAL" clId="{9E7693CE-CB84-400D-9AC4-5F903B3E0BF0}" dt="2025-07-16T09:20:49.327" v="652" actId="2696"/>
        <pc:sldMkLst>
          <pc:docMk/>
          <pc:sldMk cId="0" sldId="349"/>
        </pc:sldMkLst>
      </pc:sldChg>
      <pc:sldChg chg="del">
        <pc:chgData name="Mmakhuthe, Rofhiwa" userId="09007338-b1ab-4863-bd50-68884ebc4664" providerId="ADAL" clId="{9E7693CE-CB84-400D-9AC4-5F903B3E0BF0}" dt="2025-07-16T09:20:51.070" v="653" actId="2696"/>
        <pc:sldMkLst>
          <pc:docMk/>
          <pc:sldMk cId="0" sldId="350"/>
        </pc:sldMkLst>
      </pc:sldChg>
      <pc:sldChg chg="del">
        <pc:chgData name="Mmakhuthe, Rofhiwa" userId="09007338-b1ab-4863-bd50-68884ebc4664" providerId="ADAL" clId="{9E7693CE-CB84-400D-9AC4-5F903B3E0BF0}" dt="2025-07-16T09:20:57.079" v="655" actId="2696"/>
        <pc:sldMkLst>
          <pc:docMk/>
          <pc:sldMk cId="0" sldId="352"/>
        </pc:sldMkLst>
      </pc:sldChg>
      <pc:sldChg chg="del">
        <pc:chgData name="Mmakhuthe, Rofhiwa" userId="09007338-b1ab-4863-bd50-68884ebc4664" providerId="ADAL" clId="{9E7693CE-CB84-400D-9AC4-5F903B3E0BF0}" dt="2025-07-16T09:21:03.118" v="658" actId="2696"/>
        <pc:sldMkLst>
          <pc:docMk/>
          <pc:sldMk cId="0" sldId="354"/>
        </pc:sldMkLst>
      </pc:sldChg>
      <pc:sldChg chg="del">
        <pc:chgData name="Mmakhuthe, Rofhiwa" userId="09007338-b1ab-4863-bd50-68884ebc4664" providerId="ADAL" clId="{9E7693CE-CB84-400D-9AC4-5F903B3E0BF0}" dt="2025-07-16T09:20:52.895" v="654" actId="2696"/>
        <pc:sldMkLst>
          <pc:docMk/>
          <pc:sldMk cId="0" sldId="358"/>
        </pc:sldMkLst>
      </pc:sldChg>
      <pc:sldChg chg="del">
        <pc:chgData name="Mmakhuthe, Rofhiwa" userId="09007338-b1ab-4863-bd50-68884ebc4664" providerId="ADAL" clId="{9E7693CE-CB84-400D-9AC4-5F903B3E0BF0}" dt="2025-07-16T09:20:59.026" v="656" actId="2696"/>
        <pc:sldMkLst>
          <pc:docMk/>
          <pc:sldMk cId="0" sldId="359"/>
        </pc:sldMkLst>
      </pc:sldChg>
      <pc:sldChg chg="del">
        <pc:chgData name="Mmakhuthe, Rofhiwa" userId="09007338-b1ab-4863-bd50-68884ebc4664" providerId="ADAL" clId="{9E7693CE-CB84-400D-9AC4-5F903B3E0BF0}" dt="2025-07-16T09:21:01.129" v="657" actId="2696"/>
        <pc:sldMkLst>
          <pc:docMk/>
          <pc:sldMk cId="0" sldId="360"/>
        </pc:sldMkLst>
      </pc:sldChg>
      <pc:sldChg chg="del">
        <pc:chgData name="Mmakhuthe, Rofhiwa" userId="09007338-b1ab-4863-bd50-68884ebc4664" providerId="ADAL" clId="{9E7693CE-CB84-400D-9AC4-5F903B3E0BF0}" dt="2025-07-16T09:20:38.374" v="647" actId="2696"/>
        <pc:sldMkLst>
          <pc:docMk/>
          <pc:sldMk cId="0" sldId="361"/>
        </pc:sldMkLst>
      </pc:sldChg>
      <pc:sldChg chg="delSp modSp mod">
        <pc:chgData name="Mmakhuthe, Rofhiwa" userId="09007338-b1ab-4863-bd50-68884ebc4664" providerId="ADAL" clId="{9E7693CE-CB84-400D-9AC4-5F903B3E0BF0}" dt="2025-07-21T13:19:22.095" v="1245" actId="478"/>
        <pc:sldMkLst>
          <pc:docMk/>
          <pc:sldMk cId="0" sldId="363"/>
        </pc:sldMkLst>
      </pc:sldChg>
      <pc:sldChg chg="del">
        <pc:chgData name="Mmakhuthe, Rofhiwa" userId="09007338-b1ab-4863-bd50-68884ebc4664" providerId="ADAL" clId="{9E7693CE-CB84-400D-9AC4-5F903B3E0BF0}" dt="2025-07-16T09:20:20.591" v="640" actId="2696"/>
        <pc:sldMkLst>
          <pc:docMk/>
          <pc:sldMk cId="4175716320" sldId="365"/>
        </pc:sldMkLst>
      </pc:sldChg>
      <pc:sldChg chg="del">
        <pc:chgData name="Mmakhuthe, Rofhiwa" userId="09007338-b1ab-4863-bd50-68884ebc4664" providerId="ADAL" clId="{9E7693CE-CB84-400D-9AC4-5F903B3E0BF0}" dt="2025-07-16T09:20:22.810" v="641" actId="2696"/>
        <pc:sldMkLst>
          <pc:docMk/>
          <pc:sldMk cId="3405561544" sldId="366"/>
        </pc:sldMkLst>
      </pc:sldChg>
      <pc:sldChg chg="del">
        <pc:chgData name="Mmakhuthe, Rofhiwa" userId="09007338-b1ab-4863-bd50-68884ebc4664" providerId="ADAL" clId="{9E7693CE-CB84-400D-9AC4-5F903B3E0BF0}" dt="2025-07-16T09:20:24.898" v="642" actId="2696"/>
        <pc:sldMkLst>
          <pc:docMk/>
          <pc:sldMk cId="3180389239" sldId="367"/>
        </pc:sldMkLst>
      </pc:sldChg>
      <pc:sldChg chg="del">
        <pc:chgData name="Mmakhuthe, Rofhiwa" userId="09007338-b1ab-4863-bd50-68884ebc4664" providerId="ADAL" clId="{9E7693CE-CB84-400D-9AC4-5F903B3E0BF0}" dt="2025-07-16T09:20:27.901" v="643" actId="2696"/>
        <pc:sldMkLst>
          <pc:docMk/>
          <pc:sldMk cId="1811437588" sldId="368"/>
        </pc:sldMkLst>
      </pc:sldChg>
      <pc:sldChg chg="del">
        <pc:chgData name="Mmakhuthe, Rofhiwa" userId="09007338-b1ab-4863-bd50-68884ebc4664" providerId="ADAL" clId="{9E7693CE-CB84-400D-9AC4-5F903B3E0BF0}" dt="2025-07-16T09:20:30.583" v="644" actId="2696"/>
        <pc:sldMkLst>
          <pc:docMk/>
          <pc:sldMk cId="1012203150" sldId="369"/>
        </pc:sldMkLst>
      </pc:sldChg>
      <pc:sldChg chg="modSp mod modNotes modNotesTx">
        <pc:chgData name="Mmakhuthe, Rofhiwa" userId="09007338-b1ab-4863-bd50-68884ebc4664" providerId="ADAL" clId="{9E7693CE-CB84-400D-9AC4-5F903B3E0BF0}" dt="2025-07-21T13:11:53.202" v="1088" actId="27636"/>
        <pc:sldMkLst>
          <pc:docMk/>
          <pc:sldMk cId="2813733444" sldId="370"/>
        </pc:sldMkLst>
      </pc:sldChg>
      <pc:sldChg chg="modNotesTx">
        <pc:chgData name="Mmakhuthe, Rofhiwa" userId="09007338-b1ab-4863-bd50-68884ebc4664" providerId="ADAL" clId="{9E7693CE-CB84-400D-9AC4-5F903B3E0BF0}" dt="2025-07-17T07:33:57.996" v="918" actId="20577"/>
        <pc:sldMkLst>
          <pc:docMk/>
          <pc:sldMk cId="2432776825" sldId="371"/>
        </pc:sldMkLst>
      </pc:sldChg>
      <pc:sldChg chg="modSp mod">
        <pc:chgData name="Mmakhuthe, Rofhiwa" userId="09007338-b1ab-4863-bd50-68884ebc4664" providerId="ADAL" clId="{9E7693CE-CB84-400D-9AC4-5F903B3E0BF0}" dt="2025-07-16T06:52:59.299" v="201" actId="1076"/>
        <pc:sldMkLst>
          <pc:docMk/>
          <pc:sldMk cId="1946542552" sldId="372"/>
        </pc:sldMkLst>
      </pc:sldChg>
      <pc:sldChg chg="modSp mod modNotesTx">
        <pc:chgData name="Mmakhuthe, Rofhiwa" userId="09007338-b1ab-4863-bd50-68884ebc4664" providerId="ADAL" clId="{9E7693CE-CB84-400D-9AC4-5F903B3E0BF0}" dt="2025-07-17T07:38:18.807" v="920" actId="20577"/>
        <pc:sldMkLst>
          <pc:docMk/>
          <pc:sldMk cId="1084063740" sldId="373"/>
        </pc:sldMkLst>
      </pc:sldChg>
      <pc:sldChg chg="modNotesTx">
        <pc:chgData name="Mmakhuthe, Rofhiwa" userId="09007338-b1ab-4863-bd50-68884ebc4664" providerId="ADAL" clId="{9E7693CE-CB84-400D-9AC4-5F903B3E0BF0}" dt="2025-07-17T07:41:45.862" v="923" actId="113"/>
        <pc:sldMkLst>
          <pc:docMk/>
          <pc:sldMk cId="3936751594" sldId="374"/>
        </pc:sldMkLst>
      </pc:sldChg>
      <pc:sldChg chg="modSp del mod">
        <pc:chgData name="Mmakhuthe, Rofhiwa" userId="09007338-b1ab-4863-bd50-68884ebc4664" providerId="ADAL" clId="{9E7693CE-CB84-400D-9AC4-5F903B3E0BF0}" dt="2025-07-16T06:42:57.715" v="67" actId="2696"/>
        <pc:sldMkLst>
          <pc:docMk/>
          <pc:sldMk cId="1842943723" sldId="375"/>
        </pc:sldMkLst>
      </pc:sldChg>
      <pc:sldChg chg="modSp add del mod">
        <pc:chgData name="Mmakhuthe, Rofhiwa" userId="09007338-b1ab-4863-bd50-68884ebc4664" providerId="ADAL" clId="{9E7693CE-CB84-400D-9AC4-5F903B3E0BF0}" dt="2025-07-16T06:43:18.382" v="71" actId="207"/>
        <pc:sldMkLst>
          <pc:docMk/>
          <pc:sldMk cId="2326828567" sldId="376"/>
        </pc:sldMkLst>
      </pc:sldChg>
      <pc:sldChg chg="modSp mod">
        <pc:chgData name="Mmakhuthe, Rofhiwa" userId="09007338-b1ab-4863-bd50-68884ebc4664" providerId="ADAL" clId="{9E7693CE-CB84-400D-9AC4-5F903B3E0BF0}" dt="2025-07-16T06:44:43.460" v="75" actId="20577"/>
        <pc:sldMkLst>
          <pc:docMk/>
          <pc:sldMk cId="2648381230" sldId="378"/>
        </pc:sldMkLst>
      </pc:sldChg>
      <pc:sldChg chg="modSp mod">
        <pc:chgData name="Mmakhuthe, Rofhiwa" userId="09007338-b1ab-4863-bd50-68884ebc4664" providerId="ADAL" clId="{9E7693CE-CB84-400D-9AC4-5F903B3E0BF0}" dt="2025-07-16T06:51:17.827" v="197" actId="1076"/>
        <pc:sldMkLst>
          <pc:docMk/>
          <pc:sldMk cId="4214444534" sldId="379"/>
        </pc:sldMkLst>
      </pc:sldChg>
      <pc:sldChg chg="addSp modSp mod modNotes modNotesTx">
        <pc:chgData name="Mmakhuthe, Rofhiwa" userId="09007338-b1ab-4863-bd50-68884ebc4664" providerId="ADAL" clId="{9E7693CE-CB84-400D-9AC4-5F903B3E0BF0}" dt="2025-07-21T12:37:03.299" v="954" actId="20577"/>
        <pc:sldMkLst>
          <pc:docMk/>
          <pc:sldMk cId="3512189817" sldId="380"/>
        </pc:sldMkLst>
      </pc:sldChg>
      <pc:sldChg chg="modSp modNotesTx">
        <pc:chgData name="Mmakhuthe, Rofhiwa" userId="09007338-b1ab-4863-bd50-68884ebc4664" providerId="ADAL" clId="{9E7693CE-CB84-400D-9AC4-5F903B3E0BF0}" dt="2025-07-16T06:55:03.817" v="203" actId="14100"/>
        <pc:sldMkLst>
          <pc:docMk/>
          <pc:sldMk cId="2316531706" sldId="381"/>
        </pc:sldMkLst>
      </pc:sldChg>
      <pc:sldChg chg="modSp mod modNotes">
        <pc:chgData name="Mmakhuthe, Rofhiwa" userId="09007338-b1ab-4863-bd50-68884ebc4664" providerId="ADAL" clId="{9E7693CE-CB84-400D-9AC4-5F903B3E0BF0}" dt="2025-07-17T06:59:06.038" v="700" actId="27636"/>
        <pc:sldMkLst>
          <pc:docMk/>
          <pc:sldMk cId="3780486990" sldId="383"/>
        </pc:sldMkLst>
      </pc:sldChg>
      <pc:sldChg chg="modSp mod">
        <pc:chgData name="Mmakhuthe, Rofhiwa" userId="09007338-b1ab-4863-bd50-68884ebc4664" providerId="ADAL" clId="{9E7693CE-CB84-400D-9AC4-5F903B3E0BF0}" dt="2025-07-16T06:49:54.883" v="188" actId="207"/>
        <pc:sldMkLst>
          <pc:docMk/>
          <pc:sldMk cId="1087252105" sldId="385"/>
        </pc:sldMkLst>
      </pc:sldChg>
      <pc:sldChg chg="modSp mod">
        <pc:chgData name="Mmakhuthe, Rofhiwa" userId="09007338-b1ab-4863-bd50-68884ebc4664" providerId="ADAL" clId="{9E7693CE-CB84-400D-9AC4-5F903B3E0BF0}" dt="2025-07-16T06:56:18.708" v="204" actId="113"/>
        <pc:sldMkLst>
          <pc:docMk/>
          <pc:sldMk cId="404660095" sldId="386"/>
        </pc:sldMkLst>
      </pc:sldChg>
      <pc:sldChg chg="modSp mod">
        <pc:chgData name="Mmakhuthe, Rofhiwa" userId="09007338-b1ab-4863-bd50-68884ebc4664" providerId="ADAL" clId="{9E7693CE-CB84-400D-9AC4-5F903B3E0BF0}" dt="2025-07-21T12:34:41.115" v="933" actId="114"/>
        <pc:sldMkLst>
          <pc:docMk/>
          <pc:sldMk cId="3944510767" sldId="387"/>
        </pc:sldMkLst>
      </pc:sldChg>
      <pc:sldChg chg="modSp mod">
        <pc:chgData name="Mmakhuthe, Rofhiwa" userId="09007338-b1ab-4863-bd50-68884ebc4664" providerId="ADAL" clId="{9E7693CE-CB84-400D-9AC4-5F903B3E0BF0}" dt="2025-07-21T12:36:01.046" v="953" actId="20577"/>
        <pc:sldMkLst>
          <pc:docMk/>
          <pc:sldMk cId="1779078101" sldId="388"/>
        </pc:sldMkLst>
      </pc:sldChg>
      <pc:sldChg chg="modNotesTx">
        <pc:chgData name="Mmakhuthe, Rofhiwa" userId="09007338-b1ab-4863-bd50-68884ebc4664" providerId="ADAL" clId="{9E7693CE-CB84-400D-9AC4-5F903B3E0BF0}" dt="2025-07-16T07:01:11.124" v="207" actId="20577"/>
        <pc:sldMkLst>
          <pc:docMk/>
          <pc:sldMk cId="1253154901" sldId="389"/>
        </pc:sldMkLst>
      </pc:sldChg>
      <pc:sldChg chg="modSp mod">
        <pc:chgData name="Mmakhuthe, Rofhiwa" userId="09007338-b1ab-4863-bd50-68884ebc4664" providerId="ADAL" clId="{9E7693CE-CB84-400D-9AC4-5F903B3E0BF0}" dt="2025-07-21T12:37:57.878" v="956" actId="20577"/>
        <pc:sldMkLst>
          <pc:docMk/>
          <pc:sldMk cId="3789977583" sldId="390"/>
        </pc:sldMkLst>
      </pc:sldChg>
      <pc:sldChg chg="modSp add mod">
        <pc:chgData name="Mmakhuthe, Rofhiwa" userId="09007338-b1ab-4863-bd50-68884ebc4664" providerId="ADAL" clId="{9E7693CE-CB84-400D-9AC4-5F903B3E0BF0}" dt="2025-07-16T06:39:54.180" v="60"/>
        <pc:sldMkLst>
          <pc:docMk/>
          <pc:sldMk cId="1775164260" sldId="391"/>
        </pc:sldMkLst>
      </pc:sldChg>
      <pc:sldChg chg="addSp modSp add mod">
        <pc:chgData name="Mmakhuthe, Rofhiwa" userId="09007338-b1ab-4863-bd50-68884ebc4664" providerId="ADAL" clId="{9E7693CE-CB84-400D-9AC4-5F903B3E0BF0}" dt="2025-07-21T12:42:37.449" v="961" actId="113"/>
        <pc:sldMkLst>
          <pc:docMk/>
          <pc:sldMk cId="567063593" sldId="392"/>
        </pc:sldMkLst>
      </pc:sldChg>
      <pc:sldChg chg="addSp modSp add mod">
        <pc:chgData name="Mmakhuthe, Rofhiwa" userId="09007338-b1ab-4863-bd50-68884ebc4664" providerId="ADAL" clId="{9E7693CE-CB84-400D-9AC4-5F903B3E0BF0}" dt="2025-07-16T08:49:09.256" v="501" actId="1076"/>
        <pc:sldMkLst>
          <pc:docMk/>
          <pc:sldMk cId="1325107608" sldId="393"/>
        </pc:sldMkLst>
      </pc:sldChg>
      <pc:sldChg chg="addSp modSp add mod">
        <pc:chgData name="Mmakhuthe, Rofhiwa" userId="09007338-b1ab-4863-bd50-68884ebc4664" providerId="ADAL" clId="{9E7693CE-CB84-400D-9AC4-5F903B3E0BF0}" dt="2025-07-16T09:13:29.903" v="576" actId="1076"/>
        <pc:sldMkLst>
          <pc:docMk/>
          <pc:sldMk cId="3517972676" sldId="394"/>
        </pc:sldMkLst>
      </pc:sldChg>
      <pc:sldChg chg="modSp add del mod modNotesTx">
        <pc:chgData name="Mmakhuthe, Rofhiwa" userId="09007338-b1ab-4863-bd50-68884ebc4664" providerId="ADAL" clId="{9E7693CE-CB84-400D-9AC4-5F903B3E0BF0}" dt="2025-07-16T09:21:06.791" v="659" actId="2696"/>
        <pc:sldMkLst>
          <pc:docMk/>
          <pc:sldMk cId="1290084093" sldId="395"/>
        </pc:sldMkLst>
      </pc:sldChg>
      <pc:sldChg chg="modSp add mod">
        <pc:chgData name="Mmakhuthe, Rofhiwa" userId="09007338-b1ab-4863-bd50-68884ebc4664" providerId="ADAL" clId="{9E7693CE-CB84-400D-9AC4-5F903B3E0BF0}" dt="2025-07-21T12:48:35.017" v="962" actId="113"/>
        <pc:sldMkLst>
          <pc:docMk/>
          <pc:sldMk cId="2908517151" sldId="396"/>
        </pc:sldMkLst>
      </pc:sldChg>
      <pc:sldChg chg="delSp modSp add mod">
        <pc:chgData name="Mmakhuthe, Rofhiwa" userId="09007338-b1ab-4863-bd50-68884ebc4664" providerId="ADAL" clId="{9E7693CE-CB84-400D-9AC4-5F903B3E0BF0}" dt="2025-07-21T13:08:33.165" v="1031" actId="114"/>
        <pc:sldMkLst>
          <pc:docMk/>
          <pc:sldMk cId="2860579934" sldId="397"/>
        </pc:sldMkLst>
      </pc:sldChg>
      <pc:sldChg chg="modSp add mod">
        <pc:chgData name="Mmakhuthe, Rofhiwa" userId="09007338-b1ab-4863-bd50-68884ebc4664" providerId="ADAL" clId="{9E7693CE-CB84-400D-9AC4-5F903B3E0BF0}" dt="2025-07-21T13:12:58.726" v="1124" actId="255"/>
        <pc:sldMkLst>
          <pc:docMk/>
          <pc:sldMk cId="2035879425" sldId="398"/>
        </pc:sldMkLst>
      </pc:sldChg>
      <pc:sldChg chg="addSp delSp modSp add mod modNotesTx">
        <pc:chgData name="Mmakhuthe, Rofhiwa" userId="09007338-b1ab-4863-bd50-68884ebc4664" providerId="ADAL" clId="{9E7693CE-CB84-400D-9AC4-5F903B3E0BF0}" dt="2025-07-21T13:16:48.581" v="1244" actId="20577"/>
        <pc:sldMkLst>
          <pc:docMk/>
          <pc:sldMk cId="632002856" sldId="399"/>
        </pc:sldMkLst>
      </pc:sldChg>
      <pc:sldMasterChg chg="add addSldLayout">
        <pc:chgData name="Mmakhuthe, Rofhiwa" userId="09007338-b1ab-4863-bd50-68884ebc4664" providerId="ADAL" clId="{9E7693CE-CB84-400D-9AC4-5F903B3E0BF0}" dt="2025-07-16T06:38:47.503" v="52" actId="27028"/>
        <pc:sldMasterMkLst>
          <pc:docMk/>
          <pc:sldMasterMk cId="1428447645" sldId="2147484146"/>
        </pc:sldMasterMkLst>
        <pc:sldLayoutChg chg="add">
          <pc:chgData name="Mmakhuthe, Rofhiwa" userId="09007338-b1ab-4863-bd50-68884ebc4664" providerId="ADAL" clId="{9E7693CE-CB84-400D-9AC4-5F903B3E0BF0}" dt="2025-07-16T06:38:47.503" v="52" actId="27028"/>
          <pc:sldLayoutMkLst>
            <pc:docMk/>
            <pc:sldMasterMk cId="1428447645" sldId="2147484146"/>
            <pc:sldLayoutMk cId="180693528" sldId="2147484154"/>
          </pc:sldLayoutMkLst>
        </pc:sldLayoutChg>
      </pc:sldMasterChg>
    </pc:docChg>
  </pc:docChgLst>
  <pc:docChgLst>
    <pc:chgData name="Mmakhuthe, Rofhiwa" userId="09007338-b1ab-4863-bd50-68884ebc4664" providerId="ADAL" clId="{2BF38D89-9E09-4953-9052-29DB15C67006}"/>
    <pc:docChg chg="undo custSel addSld delSld modSld sldOrd">
      <pc:chgData name="Mmakhuthe, Rofhiwa" userId="09007338-b1ab-4863-bd50-68884ebc4664" providerId="ADAL" clId="{2BF38D89-9E09-4953-9052-29DB15C67006}" dt="2025-07-26T19:00:41.049" v="168" actId="2890"/>
      <pc:docMkLst>
        <pc:docMk/>
      </pc:docMkLst>
      <pc:sldChg chg="addSp delSp modSp mod">
        <pc:chgData name="Mmakhuthe, Rofhiwa" userId="09007338-b1ab-4863-bd50-68884ebc4664" providerId="ADAL" clId="{2BF38D89-9E09-4953-9052-29DB15C67006}" dt="2025-07-26T17:32:05.775" v="7" actId="1076"/>
        <pc:sldMkLst>
          <pc:docMk/>
          <pc:sldMk cId="0" sldId="336"/>
        </pc:sldMkLst>
        <pc:graphicFrameChg chg="add mod">
          <ac:chgData name="Mmakhuthe, Rofhiwa" userId="09007338-b1ab-4863-bd50-68884ebc4664" providerId="ADAL" clId="{2BF38D89-9E09-4953-9052-29DB15C67006}" dt="2025-07-26T17:32:05.775" v="7" actId="1076"/>
          <ac:graphicFrameMkLst>
            <pc:docMk/>
            <pc:sldMk cId="0" sldId="336"/>
            <ac:graphicFrameMk id="2" creationId="{17EBBE79-069F-28D4-B425-5CDB50FCC3E5}"/>
          </ac:graphicFrameMkLst>
        </pc:graphicFrameChg>
      </pc:sldChg>
      <pc:sldChg chg="del">
        <pc:chgData name="Mmakhuthe, Rofhiwa" userId="09007338-b1ab-4863-bd50-68884ebc4664" providerId="ADAL" clId="{2BF38D89-9E09-4953-9052-29DB15C67006}" dt="2025-07-26T17:32:51.903" v="13" actId="2696"/>
        <pc:sldMkLst>
          <pc:docMk/>
          <pc:sldMk cId="0" sldId="338"/>
        </pc:sldMkLst>
      </pc:sldChg>
      <pc:sldChg chg="del">
        <pc:chgData name="Mmakhuthe, Rofhiwa" userId="09007338-b1ab-4863-bd50-68884ebc4664" providerId="ADAL" clId="{2BF38D89-9E09-4953-9052-29DB15C67006}" dt="2025-07-26T17:32:54.802" v="14" actId="2696"/>
        <pc:sldMkLst>
          <pc:docMk/>
          <pc:sldMk cId="0" sldId="340"/>
        </pc:sldMkLst>
      </pc:sldChg>
      <pc:sldChg chg="del">
        <pc:chgData name="Mmakhuthe, Rofhiwa" userId="09007338-b1ab-4863-bd50-68884ebc4664" providerId="ADAL" clId="{2BF38D89-9E09-4953-9052-29DB15C67006}" dt="2025-07-26T18:58:47.678" v="166" actId="2696"/>
        <pc:sldMkLst>
          <pc:docMk/>
          <pc:sldMk cId="0" sldId="357"/>
        </pc:sldMkLst>
      </pc:sldChg>
      <pc:sldChg chg="modSp mod">
        <pc:chgData name="Mmakhuthe, Rofhiwa" userId="09007338-b1ab-4863-bd50-68884ebc4664" providerId="ADAL" clId="{2BF38D89-9E09-4953-9052-29DB15C67006}" dt="2025-07-26T17:40:41.611" v="39"/>
        <pc:sldMkLst>
          <pc:docMk/>
          <pc:sldMk cId="0" sldId="363"/>
        </pc:sldMkLst>
        <pc:spChg chg="mod">
          <ac:chgData name="Mmakhuthe, Rofhiwa" userId="09007338-b1ab-4863-bd50-68884ebc4664" providerId="ADAL" clId="{2BF38D89-9E09-4953-9052-29DB15C67006}" dt="2025-07-26T17:40:41.611" v="39"/>
          <ac:spMkLst>
            <pc:docMk/>
            <pc:sldMk cId="0" sldId="363"/>
            <ac:spMk id="8194" creationId="{71100697-0F15-FEEA-C359-B0AA127FF118}"/>
          </ac:spMkLst>
        </pc:spChg>
        <pc:spChg chg="mod">
          <ac:chgData name="Mmakhuthe, Rofhiwa" userId="09007338-b1ab-4863-bd50-68884ebc4664" providerId="ADAL" clId="{2BF38D89-9E09-4953-9052-29DB15C67006}" dt="2025-07-26T17:40:26.023" v="38"/>
          <ac:spMkLst>
            <pc:docMk/>
            <pc:sldMk cId="0" sldId="363"/>
            <ac:spMk id="8195" creationId="{EDA98CE3-2076-C29A-22C0-43E2EB6E50DE}"/>
          </ac:spMkLst>
        </pc:spChg>
      </pc:sldChg>
      <pc:sldChg chg="addSp delSp modSp mod modNotesTx">
        <pc:chgData name="Mmakhuthe, Rofhiwa" userId="09007338-b1ab-4863-bd50-68884ebc4664" providerId="ADAL" clId="{2BF38D89-9E09-4953-9052-29DB15C67006}" dt="2025-07-26T17:41:24.823" v="46"/>
        <pc:sldMkLst>
          <pc:docMk/>
          <pc:sldMk cId="0" sldId="364"/>
        </pc:sldMkLst>
      </pc:sldChg>
      <pc:sldChg chg="del">
        <pc:chgData name="Mmakhuthe, Rofhiwa" userId="09007338-b1ab-4863-bd50-68884ebc4664" providerId="ADAL" clId="{2BF38D89-9E09-4953-9052-29DB15C67006}" dt="2025-07-26T17:32:57.653" v="15" actId="2696"/>
        <pc:sldMkLst>
          <pc:docMk/>
          <pc:sldMk cId="2813733444" sldId="370"/>
        </pc:sldMkLst>
      </pc:sldChg>
      <pc:sldChg chg="addSp delSp modSp mod modNotesTx">
        <pc:chgData name="Mmakhuthe, Rofhiwa" userId="09007338-b1ab-4863-bd50-68884ebc4664" providerId="ADAL" clId="{2BF38D89-9E09-4953-9052-29DB15C67006}" dt="2025-07-26T18:47:27.582" v="61"/>
        <pc:sldMkLst>
          <pc:docMk/>
          <pc:sldMk cId="2432776825" sldId="371"/>
        </pc:sldMkLst>
      </pc:sldChg>
      <pc:sldChg chg="del">
        <pc:chgData name="Mmakhuthe, Rofhiwa" userId="09007338-b1ab-4863-bd50-68884ebc4664" providerId="ADAL" clId="{2BF38D89-9E09-4953-9052-29DB15C67006}" dt="2025-07-26T17:33:04.014" v="16" actId="2696"/>
        <pc:sldMkLst>
          <pc:docMk/>
          <pc:sldMk cId="1946542552" sldId="372"/>
        </pc:sldMkLst>
      </pc:sldChg>
      <pc:sldChg chg="del">
        <pc:chgData name="Mmakhuthe, Rofhiwa" userId="09007338-b1ab-4863-bd50-68884ebc4664" providerId="ADAL" clId="{2BF38D89-9E09-4953-9052-29DB15C67006}" dt="2025-07-26T17:33:06.412" v="17" actId="2696"/>
        <pc:sldMkLst>
          <pc:docMk/>
          <pc:sldMk cId="1084063740" sldId="373"/>
        </pc:sldMkLst>
      </pc:sldChg>
      <pc:sldChg chg="del">
        <pc:chgData name="Mmakhuthe, Rofhiwa" userId="09007338-b1ab-4863-bd50-68884ebc4664" providerId="ADAL" clId="{2BF38D89-9E09-4953-9052-29DB15C67006}" dt="2025-07-26T17:33:08.717" v="18" actId="2696"/>
        <pc:sldMkLst>
          <pc:docMk/>
          <pc:sldMk cId="3936751594" sldId="374"/>
        </pc:sldMkLst>
      </pc:sldChg>
      <pc:sldChg chg="modSp mod ord modNotesTx">
        <pc:chgData name="Mmakhuthe, Rofhiwa" userId="09007338-b1ab-4863-bd50-68884ebc4664" providerId="ADAL" clId="{2BF38D89-9E09-4953-9052-29DB15C67006}" dt="2025-07-26T18:49:41.245" v="83" actId="5793"/>
        <pc:sldMkLst>
          <pc:docMk/>
          <pc:sldMk cId="2326828567" sldId="376"/>
        </pc:sldMkLst>
      </pc:sldChg>
      <pc:sldChg chg="addSp delSp modSp mod modNotes">
        <pc:chgData name="Mmakhuthe, Rofhiwa" userId="09007338-b1ab-4863-bd50-68884ebc4664" providerId="ADAL" clId="{2BF38D89-9E09-4953-9052-29DB15C67006}" dt="2025-07-26T18:54:32.325" v="109" actId="27636"/>
        <pc:sldMkLst>
          <pc:docMk/>
          <pc:sldMk cId="1241872773" sldId="377"/>
        </pc:sldMkLst>
      </pc:sldChg>
      <pc:sldChg chg="addSp modSp mod">
        <pc:chgData name="Mmakhuthe, Rofhiwa" userId="09007338-b1ab-4863-bd50-68884ebc4664" providerId="ADAL" clId="{2BF38D89-9E09-4953-9052-29DB15C67006}" dt="2025-07-26T18:56:25.224" v="131" actId="14100"/>
        <pc:sldMkLst>
          <pc:docMk/>
          <pc:sldMk cId="2648381230" sldId="378"/>
        </pc:sldMkLst>
      </pc:sldChg>
      <pc:sldChg chg="del">
        <pc:chgData name="Mmakhuthe, Rofhiwa" userId="09007338-b1ab-4863-bd50-68884ebc4664" providerId="ADAL" clId="{2BF38D89-9E09-4953-9052-29DB15C67006}" dt="2025-07-26T18:58:22.666" v="152" actId="2696"/>
        <pc:sldMkLst>
          <pc:docMk/>
          <pc:sldMk cId="4214444534" sldId="379"/>
        </pc:sldMkLst>
      </pc:sldChg>
      <pc:sldChg chg="del">
        <pc:chgData name="Mmakhuthe, Rofhiwa" userId="09007338-b1ab-4863-bd50-68884ebc4664" providerId="ADAL" clId="{2BF38D89-9E09-4953-9052-29DB15C67006}" dt="2025-07-26T18:58:31.390" v="157" actId="2696"/>
        <pc:sldMkLst>
          <pc:docMk/>
          <pc:sldMk cId="3512189817" sldId="380"/>
        </pc:sldMkLst>
      </pc:sldChg>
      <pc:sldChg chg="del">
        <pc:chgData name="Mmakhuthe, Rofhiwa" userId="09007338-b1ab-4863-bd50-68884ebc4664" providerId="ADAL" clId="{2BF38D89-9E09-4953-9052-29DB15C67006}" dt="2025-07-26T18:58:15.668" v="148" actId="2696"/>
        <pc:sldMkLst>
          <pc:docMk/>
          <pc:sldMk cId="2316531706" sldId="381"/>
        </pc:sldMkLst>
      </pc:sldChg>
      <pc:sldChg chg="del">
        <pc:chgData name="Mmakhuthe, Rofhiwa" userId="09007338-b1ab-4863-bd50-68884ebc4664" providerId="ADAL" clId="{2BF38D89-9E09-4953-9052-29DB15C67006}" dt="2025-07-26T18:58:17.460" v="149" actId="2696"/>
        <pc:sldMkLst>
          <pc:docMk/>
          <pc:sldMk cId="856018567" sldId="382"/>
        </pc:sldMkLst>
      </pc:sldChg>
      <pc:sldChg chg="del">
        <pc:chgData name="Mmakhuthe, Rofhiwa" userId="09007338-b1ab-4863-bd50-68884ebc4664" providerId="ADAL" clId="{2BF38D89-9E09-4953-9052-29DB15C67006}" dt="2025-07-26T18:58:19.138" v="150" actId="2696"/>
        <pc:sldMkLst>
          <pc:docMk/>
          <pc:sldMk cId="3780486990" sldId="383"/>
        </pc:sldMkLst>
      </pc:sldChg>
      <pc:sldChg chg="del">
        <pc:chgData name="Mmakhuthe, Rofhiwa" userId="09007338-b1ab-4863-bd50-68884ebc4664" providerId="ADAL" clId="{2BF38D89-9E09-4953-9052-29DB15C67006}" dt="2025-07-26T18:58:20.932" v="151" actId="2696"/>
        <pc:sldMkLst>
          <pc:docMk/>
          <pc:sldMk cId="1087252105" sldId="385"/>
        </pc:sldMkLst>
      </pc:sldChg>
      <pc:sldChg chg="del">
        <pc:chgData name="Mmakhuthe, Rofhiwa" userId="09007338-b1ab-4863-bd50-68884ebc4664" providerId="ADAL" clId="{2BF38D89-9E09-4953-9052-29DB15C67006}" dt="2025-07-26T18:58:24.578" v="153" actId="2696"/>
        <pc:sldMkLst>
          <pc:docMk/>
          <pc:sldMk cId="404660095" sldId="386"/>
        </pc:sldMkLst>
      </pc:sldChg>
      <pc:sldChg chg="del">
        <pc:chgData name="Mmakhuthe, Rofhiwa" userId="09007338-b1ab-4863-bd50-68884ebc4664" providerId="ADAL" clId="{2BF38D89-9E09-4953-9052-29DB15C67006}" dt="2025-07-26T18:58:26.134" v="154" actId="2696"/>
        <pc:sldMkLst>
          <pc:docMk/>
          <pc:sldMk cId="3944510767" sldId="387"/>
        </pc:sldMkLst>
      </pc:sldChg>
      <pc:sldChg chg="del">
        <pc:chgData name="Mmakhuthe, Rofhiwa" userId="09007338-b1ab-4863-bd50-68884ebc4664" providerId="ADAL" clId="{2BF38D89-9E09-4953-9052-29DB15C67006}" dt="2025-07-26T18:58:29.385" v="156" actId="2696"/>
        <pc:sldMkLst>
          <pc:docMk/>
          <pc:sldMk cId="1779078101" sldId="388"/>
        </pc:sldMkLst>
      </pc:sldChg>
      <pc:sldChg chg="del">
        <pc:chgData name="Mmakhuthe, Rofhiwa" userId="09007338-b1ab-4863-bd50-68884ebc4664" providerId="ADAL" clId="{2BF38D89-9E09-4953-9052-29DB15C67006}" dt="2025-07-26T18:58:27.878" v="155" actId="2696"/>
        <pc:sldMkLst>
          <pc:docMk/>
          <pc:sldMk cId="1253154901" sldId="389"/>
        </pc:sldMkLst>
      </pc:sldChg>
      <pc:sldChg chg="del">
        <pc:chgData name="Mmakhuthe, Rofhiwa" userId="09007338-b1ab-4863-bd50-68884ebc4664" providerId="ADAL" clId="{2BF38D89-9E09-4953-9052-29DB15C67006}" dt="2025-07-26T18:58:32.941" v="158" actId="2696"/>
        <pc:sldMkLst>
          <pc:docMk/>
          <pc:sldMk cId="3789977583" sldId="390"/>
        </pc:sldMkLst>
      </pc:sldChg>
      <pc:sldChg chg="addSp delSp modSp mod modNotesTx">
        <pc:chgData name="Mmakhuthe, Rofhiwa" userId="09007338-b1ab-4863-bd50-68884ebc4664" providerId="ADAL" clId="{2BF38D89-9E09-4953-9052-29DB15C67006}" dt="2025-07-26T17:40:08.275" v="37" actId="20577"/>
        <pc:sldMkLst>
          <pc:docMk/>
          <pc:sldMk cId="1775164260" sldId="391"/>
        </pc:sldMkLst>
        <pc:spChg chg="mod">
          <ac:chgData name="Mmakhuthe, Rofhiwa" userId="09007338-b1ab-4863-bd50-68884ebc4664" providerId="ADAL" clId="{2BF38D89-9E09-4953-9052-29DB15C67006}" dt="2025-07-26T17:30:37.314" v="2"/>
          <ac:spMkLst>
            <pc:docMk/>
            <pc:sldMk cId="1775164260" sldId="391"/>
            <ac:spMk id="4" creationId="{00000000-0000-0000-0000-000000000000}"/>
          </ac:spMkLst>
        </pc:spChg>
      </pc:sldChg>
      <pc:sldChg chg="del">
        <pc:chgData name="Mmakhuthe, Rofhiwa" userId="09007338-b1ab-4863-bd50-68884ebc4664" providerId="ADAL" clId="{2BF38D89-9E09-4953-9052-29DB15C67006}" dt="2025-07-26T18:58:34.952" v="159" actId="2696"/>
        <pc:sldMkLst>
          <pc:docMk/>
          <pc:sldMk cId="567063593" sldId="392"/>
        </pc:sldMkLst>
      </pc:sldChg>
      <pc:sldChg chg="del">
        <pc:chgData name="Mmakhuthe, Rofhiwa" userId="09007338-b1ab-4863-bd50-68884ebc4664" providerId="ADAL" clId="{2BF38D89-9E09-4953-9052-29DB15C67006}" dt="2025-07-26T18:58:36.518" v="160" actId="2696"/>
        <pc:sldMkLst>
          <pc:docMk/>
          <pc:sldMk cId="1325107608" sldId="393"/>
        </pc:sldMkLst>
      </pc:sldChg>
      <pc:sldChg chg="del">
        <pc:chgData name="Mmakhuthe, Rofhiwa" userId="09007338-b1ab-4863-bd50-68884ebc4664" providerId="ADAL" clId="{2BF38D89-9E09-4953-9052-29DB15C67006}" dt="2025-07-26T18:58:40.216" v="162" actId="2696"/>
        <pc:sldMkLst>
          <pc:docMk/>
          <pc:sldMk cId="3517972676" sldId="394"/>
        </pc:sldMkLst>
      </pc:sldChg>
      <pc:sldChg chg="del">
        <pc:chgData name="Mmakhuthe, Rofhiwa" userId="09007338-b1ab-4863-bd50-68884ebc4664" providerId="ADAL" clId="{2BF38D89-9E09-4953-9052-29DB15C67006}" dt="2025-07-26T18:58:38.633" v="161" actId="2696"/>
        <pc:sldMkLst>
          <pc:docMk/>
          <pc:sldMk cId="2908517151" sldId="396"/>
        </pc:sldMkLst>
      </pc:sldChg>
      <pc:sldChg chg="del">
        <pc:chgData name="Mmakhuthe, Rofhiwa" userId="09007338-b1ab-4863-bd50-68884ebc4664" providerId="ADAL" clId="{2BF38D89-9E09-4953-9052-29DB15C67006}" dt="2025-07-26T18:58:41.998" v="163" actId="2696"/>
        <pc:sldMkLst>
          <pc:docMk/>
          <pc:sldMk cId="2860579934" sldId="397"/>
        </pc:sldMkLst>
      </pc:sldChg>
      <pc:sldChg chg="del">
        <pc:chgData name="Mmakhuthe, Rofhiwa" userId="09007338-b1ab-4863-bd50-68884ebc4664" providerId="ADAL" clId="{2BF38D89-9E09-4953-9052-29DB15C67006}" dt="2025-07-26T18:58:43.768" v="164" actId="2696"/>
        <pc:sldMkLst>
          <pc:docMk/>
          <pc:sldMk cId="2035879425" sldId="398"/>
        </pc:sldMkLst>
      </pc:sldChg>
      <pc:sldChg chg="del">
        <pc:chgData name="Mmakhuthe, Rofhiwa" userId="09007338-b1ab-4863-bd50-68884ebc4664" providerId="ADAL" clId="{2BF38D89-9E09-4953-9052-29DB15C67006}" dt="2025-07-26T18:58:45.468" v="165" actId="2696"/>
        <pc:sldMkLst>
          <pc:docMk/>
          <pc:sldMk cId="632002856" sldId="399"/>
        </pc:sldMkLst>
      </pc:sldChg>
      <pc:sldChg chg="addSp delSp modSp add">
        <pc:chgData name="Mmakhuthe, Rofhiwa" userId="09007338-b1ab-4863-bd50-68884ebc4664" providerId="ADAL" clId="{2BF38D89-9E09-4953-9052-29DB15C67006}" dt="2025-07-26T18:46:27.506" v="50" actId="478"/>
        <pc:sldMkLst>
          <pc:docMk/>
          <pc:sldMk cId="3047102877" sldId="400"/>
        </pc:sldMkLst>
      </pc:sldChg>
      <pc:sldChg chg="delSp modSp add mod modNotes modNotesTx">
        <pc:chgData name="Mmakhuthe, Rofhiwa" userId="09007338-b1ab-4863-bd50-68884ebc4664" providerId="ADAL" clId="{2BF38D89-9E09-4953-9052-29DB15C67006}" dt="2025-07-26T18:53:13.033" v="96" actId="27636"/>
        <pc:sldMkLst>
          <pc:docMk/>
          <pc:sldMk cId="2026589945" sldId="401"/>
        </pc:sldMkLst>
        <pc:spChg chg="mod">
          <ac:chgData name="Mmakhuthe, Rofhiwa" userId="09007338-b1ab-4863-bd50-68884ebc4664" providerId="ADAL" clId="{2BF38D89-9E09-4953-9052-29DB15C67006}" dt="2025-07-26T18:52:28.274" v="93"/>
          <ac:spMkLst>
            <pc:docMk/>
            <pc:sldMk cId="2026589945" sldId="401"/>
            <ac:spMk id="14338" creationId="{675E3503-F315-30D9-EB5F-C83E274FFACC}"/>
          </ac:spMkLst>
        </pc:spChg>
        <pc:spChg chg="mod">
          <ac:chgData name="Mmakhuthe, Rofhiwa" userId="09007338-b1ab-4863-bd50-68884ebc4664" providerId="ADAL" clId="{2BF38D89-9E09-4953-9052-29DB15C67006}" dt="2025-07-26T18:53:01.580" v="95"/>
          <ac:spMkLst>
            <pc:docMk/>
            <pc:sldMk cId="2026589945" sldId="401"/>
            <ac:spMk id="14339" creationId="{8A42FE45-8032-4557-5A9B-07D6230C03C5}"/>
          </ac:spMkLst>
        </pc:spChg>
      </pc:sldChg>
      <pc:sldChg chg="delSp modSp add mod modNotesTx">
        <pc:chgData name="Mmakhuthe, Rofhiwa" userId="09007338-b1ab-4863-bd50-68884ebc4664" providerId="ADAL" clId="{2BF38D89-9E09-4953-9052-29DB15C67006}" dt="2025-07-26T18:53:46.242" v="100"/>
        <pc:sldMkLst>
          <pc:docMk/>
          <pc:sldMk cId="1564215990" sldId="402"/>
        </pc:sldMkLst>
      </pc:sldChg>
      <pc:sldChg chg="addSp delSp modSp add modNotes">
        <pc:chgData name="Mmakhuthe, Rofhiwa" userId="09007338-b1ab-4863-bd50-68884ebc4664" providerId="ADAL" clId="{2BF38D89-9E09-4953-9052-29DB15C67006}" dt="2025-07-26T18:51:26.860" v="89" actId="27636"/>
        <pc:sldMkLst>
          <pc:docMk/>
          <pc:sldMk cId="1108956468" sldId="403"/>
        </pc:sldMkLst>
      </pc:sldChg>
      <pc:sldChg chg="modSp add mod">
        <pc:chgData name="Mmakhuthe, Rofhiwa" userId="09007338-b1ab-4863-bd50-68884ebc4664" providerId="ADAL" clId="{2BF38D89-9E09-4953-9052-29DB15C67006}" dt="2025-07-26T18:51:59.321" v="92" actId="14100"/>
        <pc:sldMkLst>
          <pc:docMk/>
          <pc:sldMk cId="15301079" sldId="404"/>
        </pc:sldMkLst>
      </pc:sldChg>
      <pc:sldChg chg="addSp delSp modSp add mod">
        <pc:chgData name="Mmakhuthe, Rofhiwa" userId="09007338-b1ab-4863-bd50-68884ebc4664" providerId="ADAL" clId="{2BF38D89-9E09-4953-9052-29DB15C67006}" dt="2025-07-26T18:57:03.693" v="140" actId="1076"/>
        <pc:sldMkLst>
          <pc:docMk/>
          <pc:sldMk cId="58124541" sldId="405"/>
        </pc:sldMkLst>
      </pc:sldChg>
      <pc:sldChg chg="addSp delSp modSp add">
        <pc:chgData name="Mmakhuthe, Rofhiwa" userId="09007338-b1ab-4863-bd50-68884ebc4664" providerId="ADAL" clId="{2BF38D89-9E09-4953-9052-29DB15C67006}" dt="2025-07-26T18:57:32.869" v="144"/>
        <pc:sldMkLst>
          <pc:docMk/>
          <pc:sldMk cId="3992658011" sldId="406"/>
        </pc:sldMkLst>
      </pc:sldChg>
      <pc:sldChg chg="modSp add">
        <pc:chgData name="Mmakhuthe, Rofhiwa" userId="09007338-b1ab-4863-bd50-68884ebc4664" providerId="ADAL" clId="{2BF38D89-9E09-4953-9052-29DB15C67006}" dt="2025-07-26T18:58:10.034" v="146"/>
        <pc:sldMkLst>
          <pc:docMk/>
          <pc:sldMk cId="996771546" sldId="407"/>
        </pc:sldMkLst>
      </pc:sldChg>
      <pc:sldChg chg="add del">
        <pc:chgData name="Mmakhuthe, Rofhiwa" userId="09007338-b1ab-4863-bd50-68884ebc4664" providerId="ADAL" clId="{2BF38D89-9E09-4953-9052-29DB15C67006}" dt="2025-07-26T18:58:13.904" v="147" actId="2696"/>
        <pc:sldMkLst>
          <pc:docMk/>
          <pc:sldMk cId="3598988984" sldId="408"/>
        </pc:sldMkLst>
      </pc:sldChg>
      <pc:sldChg chg="add del">
        <pc:chgData name="Mmakhuthe, Rofhiwa" userId="09007338-b1ab-4863-bd50-68884ebc4664" providerId="ADAL" clId="{2BF38D89-9E09-4953-9052-29DB15C67006}" dt="2025-07-26T19:00:41.049" v="168" actId="2890"/>
        <pc:sldMkLst>
          <pc:docMk/>
          <pc:sldMk cId="3925084377" sldId="408"/>
        </pc:sldMkLst>
      </pc:sldChg>
    </pc:docChg>
  </pc:docChgLst>
  <pc:docChgLst>
    <pc:chgData name="Mmakhuthe, Rofhiwa" userId="09007338-b1ab-4863-bd50-68884ebc4664" providerId="ADAL" clId="{CA0F9ABD-1BB5-4B13-8B40-0FA78C23CE5D}"/>
    <pc:docChg chg="undo custSel addSld delSld modSld sldOrd">
      <pc:chgData name="Mmakhuthe, Rofhiwa" userId="09007338-b1ab-4863-bd50-68884ebc4664" providerId="ADAL" clId="{CA0F9ABD-1BB5-4B13-8B40-0FA78C23CE5D}" dt="2025-08-16T20:35:00.227" v="596" actId="14100"/>
      <pc:docMkLst>
        <pc:docMk/>
      </pc:docMkLst>
      <pc:sldChg chg="modSp mod">
        <pc:chgData name="Mmakhuthe, Rofhiwa" userId="09007338-b1ab-4863-bd50-68884ebc4664" providerId="ADAL" clId="{CA0F9ABD-1BB5-4B13-8B40-0FA78C23CE5D}" dt="2025-08-03T08:46:30.508" v="18"/>
        <pc:sldMkLst>
          <pc:docMk/>
          <pc:sldMk cId="0" sldId="363"/>
        </pc:sldMkLst>
        <pc:spChg chg="mod">
          <ac:chgData name="Mmakhuthe, Rofhiwa" userId="09007338-b1ab-4863-bd50-68884ebc4664" providerId="ADAL" clId="{CA0F9ABD-1BB5-4B13-8B40-0FA78C23CE5D}" dt="2025-08-03T08:46:30.508" v="18"/>
          <ac:spMkLst>
            <pc:docMk/>
            <pc:sldMk cId="0" sldId="363"/>
            <ac:spMk id="8195" creationId="{EDA98CE3-2076-C29A-22C0-43E2EB6E50DE}"/>
          </ac:spMkLst>
        </pc:spChg>
      </pc:sldChg>
      <pc:sldChg chg="addSp delSp modSp mod modNotesTx">
        <pc:chgData name="Mmakhuthe, Rofhiwa" userId="09007338-b1ab-4863-bd50-68884ebc4664" providerId="ADAL" clId="{CA0F9ABD-1BB5-4B13-8B40-0FA78C23CE5D}" dt="2025-08-16T20:35:00.227" v="596" actId="14100"/>
        <pc:sldMkLst>
          <pc:docMk/>
          <pc:sldMk cId="0" sldId="364"/>
        </pc:sldMkLst>
      </pc:sldChg>
      <pc:sldChg chg="del">
        <pc:chgData name="Mmakhuthe, Rofhiwa" userId="09007338-b1ab-4863-bd50-68884ebc4664" providerId="ADAL" clId="{CA0F9ABD-1BB5-4B13-8B40-0FA78C23CE5D}" dt="2025-08-03T09:59:23.523" v="26" actId="2696"/>
        <pc:sldMkLst>
          <pc:docMk/>
          <pc:sldMk cId="2432776825" sldId="371"/>
        </pc:sldMkLst>
      </pc:sldChg>
      <pc:sldChg chg="del">
        <pc:chgData name="Mmakhuthe, Rofhiwa" userId="09007338-b1ab-4863-bd50-68884ebc4664" providerId="ADAL" clId="{CA0F9ABD-1BB5-4B13-8B40-0FA78C23CE5D}" dt="2025-08-03T09:59:26.100" v="27" actId="2696"/>
        <pc:sldMkLst>
          <pc:docMk/>
          <pc:sldMk cId="2326828567" sldId="376"/>
        </pc:sldMkLst>
      </pc:sldChg>
      <pc:sldChg chg="del">
        <pc:chgData name="Mmakhuthe, Rofhiwa" userId="09007338-b1ab-4863-bd50-68884ebc4664" providerId="ADAL" clId="{CA0F9ABD-1BB5-4B13-8B40-0FA78C23CE5D}" dt="2025-08-03T10:00:25.011" v="37" actId="2696"/>
        <pc:sldMkLst>
          <pc:docMk/>
          <pc:sldMk cId="1241872773" sldId="377"/>
        </pc:sldMkLst>
      </pc:sldChg>
      <pc:sldChg chg="addSp delSp modSp del">
        <pc:chgData name="Mmakhuthe, Rofhiwa" userId="09007338-b1ab-4863-bd50-68884ebc4664" providerId="ADAL" clId="{CA0F9ABD-1BB5-4B13-8B40-0FA78C23CE5D}" dt="2025-08-03T11:53:04.465" v="275" actId="2696"/>
        <pc:sldMkLst>
          <pc:docMk/>
          <pc:sldMk cId="2648381230" sldId="378"/>
        </pc:sldMkLst>
      </pc:sldChg>
      <pc:sldChg chg="modSp mod modNotesTx">
        <pc:chgData name="Mmakhuthe, Rofhiwa" userId="09007338-b1ab-4863-bd50-68884ebc4664" providerId="ADAL" clId="{CA0F9ABD-1BB5-4B13-8B40-0FA78C23CE5D}" dt="2025-08-03T10:02:31.831" v="72" actId="20577"/>
        <pc:sldMkLst>
          <pc:docMk/>
          <pc:sldMk cId="1775164260" sldId="391"/>
        </pc:sldMkLst>
        <pc:spChg chg="mod">
          <ac:chgData name="Mmakhuthe, Rofhiwa" userId="09007338-b1ab-4863-bd50-68884ebc4664" providerId="ADAL" clId="{CA0F9ABD-1BB5-4B13-8B40-0FA78C23CE5D}" dt="2025-08-03T10:02:31.831" v="72" actId="20577"/>
          <ac:spMkLst>
            <pc:docMk/>
            <pc:sldMk cId="1775164260" sldId="391"/>
            <ac:spMk id="4" creationId="{00000000-0000-0000-0000-000000000000}"/>
          </ac:spMkLst>
        </pc:spChg>
      </pc:sldChg>
      <pc:sldChg chg="del">
        <pc:chgData name="Mmakhuthe, Rofhiwa" userId="09007338-b1ab-4863-bd50-68884ebc4664" providerId="ADAL" clId="{CA0F9ABD-1BB5-4B13-8B40-0FA78C23CE5D}" dt="2025-08-03T09:59:11.423" v="25" actId="2696"/>
        <pc:sldMkLst>
          <pc:docMk/>
          <pc:sldMk cId="3047102877" sldId="400"/>
        </pc:sldMkLst>
      </pc:sldChg>
      <pc:sldChg chg="addSp delSp modSp mod modNotesTx">
        <pc:chgData name="Mmakhuthe, Rofhiwa" userId="09007338-b1ab-4863-bd50-68884ebc4664" providerId="ADAL" clId="{CA0F9ABD-1BB5-4B13-8B40-0FA78C23CE5D}" dt="2025-08-03T11:50:14.267" v="256" actId="255"/>
        <pc:sldMkLst>
          <pc:docMk/>
          <pc:sldMk cId="2026589945" sldId="401"/>
        </pc:sldMkLst>
        <pc:spChg chg="mod">
          <ac:chgData name="Mmakhuthe, Rofhiwa" userId="09007338-b1ab-4863-bd50-68884ebc4664" providerId="ADAL" clId="{CA0F9ABD-1BB5-4B13-8B40-0FA78C23CE5D}" dt="2025-08-03T11:49:36.392" v="241"/>
          <ac:spMkLst>
            <pc:docMk/>
            <pc:sldMk cId="2026589945" sldId="401"/>
            <ac:spMk id="14338" creationId="{675E3503-F315-30D9-EB5F-C83E274FFACC}"/>
          </ac:spMkLst>
        </pc:spChg>
        <pc:spChg chg="mod">
          <ac:chgData name="Mmakhuthe, Rofhiwa" userId="09007338-b1ab-4863-bd50-68884ebc4664" providerId="ADAL" clId="{CA0F9ABD-1BB5-4B13-8B40-0FA78C23CE5D}" dt="2025-08-03T11:50:14.267" v="256" actId="255"/>
          <ac:spMkLst>
            <pc:docMk/>
            <pc:sldMk cId="2026589945" sldId="401"/>
            <ac:spMk id="14339" creationId="{8A42FE45-8032-4557-5A9B-07D6230C03C5}"/>
          </ac:spMkLst>
        </pc:spChg>
      </pc:sldChg>
      <pc:sldChg chg="addSp modSp mod">
        <pc:chgData name="Mmakhuthe, Rofhiwa" userId="09007338-b1ab-4863-bd50-68884ebc4664" providerId="ADAL" clId="{CA0F9ABD-1BB5-4B13-8B40-0FA78C23CE5D}" dt="2025-08-03T11:52:39.226" v="271" actId="14100"/>
        <pc:sldMkLst>
          <pc:docMk/>
          <pc:sldMk cId="1564215990" sldId="402"/>
        </pc:sldMkLst>
      </pc:sldChg>
      <pc:sldChg chg="del">
        <pc:chgData name="Mmakhuthe, Rofhiwa" userId="09007338-b1ab-4863-bd50-68884ebc4664" providerId="ADAL" clId="{CA0F9ABD-1BB5-4B13-8B40-0FA78C23CE5D}" dt="2025-08-03T09:59:37.968" v="28" actId="2696"/>
        <pc:sldMkLst>
          <pc:docMk/>
          <pc:sldMk cId="1108956468" sldId="403"/>
        </pc:sldMkLst>
      </pc:sldChg>
      <pc:sldChg chg="addSp modSp mod">
        <pc:chgData name="Mmakhuthe, Rofhiwa" userId="09007338-b1ab-4863-bd50-68884ebc4664" providerId="ADAL" clId="{CA0F9ABD-1BB5-4B13-8B40-0FA78C23CE5D}" dt="2025-08-03T11:47:18.696" v="236" actId="14100"/>
        <pc:sldMkLst>
          <pc:docMk/>
          <pc:sldMk cId="15301079" sldId="404"/>
        </pc:sldMkLst>
      </pc:sldChg>
      <pc:sldChg chg="del">
        <pc:chgData name="Mmakhuthe, Rofhiwa" userId="09007338-b1ab-4863-bd50-68884ebc4664" providerId="ADAL" clId="{CA0F9ABD-1BB5-4B13-8B40-0FA78C23CE5D}" dt="2025-08-03T11:53:09.408" v="277" actId="2696"/>
        <pc:sldMkLst>
          <pc:docMk/>
          <pc:sldMk cId="58124541" sldId="405"/>
        </pc:sldMkLst>
      </pc:sldChg>
      <pc:sldChg chg="del">
        <pc:chgData name="Mmakhuthe, Rofhiwa" userId="09007338-b1ab-4863-bd50-68884ebc4664" providerId="ADAL" clId="{CA0F9ABD-1BB5-4B13-8B40-0FA78C23CE5D}" dt="2025-08-03T11:53:13.671" v="278" actId="2696"/>
        <pc:sldMkLst>
          <pc:docMk/>
          <pc:sldMk cId="3992658011" sldId="406"/>
        </pc:sldMkLst>
      </pc:sldChg>
      <pc:sldChg chg="addSp modSp mod">
        <pc:chgData name="Mmakhuthe, Rofhiwa" userId="09007338-b1ab-4863-bd50-68884ebc4664" providerId="ADAL" clId="{CA0F9ABD-1BB5-4B13-8B40-0FA78C23CE5D}" dt="2025-08-03T11:55:17.585" v="298" actId="207"/>
        <pc:sldMkLst>
          <pc:docMk/>
          <pc:sldMk cId="996771546" sldId="407"/>
        </pc:sldMkLst>
      </pc:sldChg>
      <pc:sldChg chg="addSp modSp add mod modNotesTx">
        <pc:chgData name="Mmakhuthe, Rofhiwa" userId="09007338-b1ab-4863-bd50-68884ebc4664" providerId="ADAL" clId="{CA0F9ABD-1BB5-4B13-8B40-0FA78C23CE5D}" dt="2025-08-03T11:42:27.241" v="187" actId="20577"/>
        <pc:sldMkLst>
          <pc:docMk/>
          <pc:sldMk cId="934895290" sldId="408"/>
        </pc:sldMkLst>
      </pc:sldChg>
      <pc:sldChg chg="addSp modSp add mod modNotesTx">
        <pc:chgData name="Mmakhuthe, Rofhiwa" userId="09007338-b1ab-4863-bd50-68884ebc4664" providerId="ADAL" clId="{CA0F9ABD-1BB5-4B13-8B40-0FA78C23CE5D}" dt="2025-08-06T14:54:25.943" v="558" actId="20577"/>
        <pc:sldMkLst>
          <pc:docMk/>
          <pc:sldMk cId="2573990860" sldId="409"/>
        </pc:sldMkLst>
      </pc:sldChg>
      <pc:sldChg chg="addSp delSp modSp add mod">
        <pc:chgData name="Mmakhuthe, Rofhiwa" userId="09007338-b1ab-4863-bd50-68884ebc4664" providerId="ADAL" clId="{CA0F9ABD-1BB5-4B13-8B40-0FA78C23CE5D}" dt="2025-08-03T11:38:38.857" v="172" actId="1076"/>
        <pc:sldMkLst>
          <pc:docMk/>
          <pc:sldMk cId="823177560" sldId="410"/>
        </pc:sldMkLst>
      </pc:sldChg>
      <pc:sldChg chg="addSp delSp modSp add mod">
        <pc:chgData name="Mmakhuthe, Rofhiwa" userId="09007338-b1ab-4863-bd50-68884ebc4664" providerId="ADAL" clId="{CA0F9ABD-1BB5-4B13-8B40-0FA78C23CE5D}" dt="2025-08-06T14:55:03.853" v="560" actId="113"/>
        <pc:sldMkLst>
          <pc:docMk/>
          <pc:sldMk cId="3468391526" sldId="411"/>
        </pc:sldMkLst>
      </pc:sldChg>
      <pc:sldChg chg="addSp delSp modSp add mod ord">
        <pc:chgData name="Mmakhuthe, Rofhiwa" userId="09007338-b1ab-4863-bd50-68884ebc4664" providerId="ADAL" clId="{CA0F9ABD-1BB5-4B13-8B40-0FA78C23CE5D}" dt="2025-08-06T14:56:10.958" v="562"/>
        <pc:sldMkLst>
          <pc:docMk/>
          <pc:sldMk cId="1069309148" sldId="412"/>
        </pc:sldMkLst>
      </pc:sldChg>
      <pc:sldChg chg="addSp modSp add mod modNotesTx">
        <pc:chgData name="Mmakhuthe, Rofhiwa" userId="09007338-b1ab-4863-bd50-68884ebc4664" providerId="ADAL" clId="{CA0F9ABD-1BB5-4B13-8B40-0FA78C23CE5D}" dt="2025-08-11T17:48:31.441" v="575" actId="20577"/>
        <pc:sldMkLst>
          <pc:docMk/>
          <pc:sldMk cId="1307322068" sldId="413"/>
        </pc:sldMkLst>
      </pc:sldChg>
      <pc:sldChg chg="add del">
        <pc:chgData name="Mmakhuthe, Rofhiwa" userId="09007338-b1ab-4863-bd50-68884ebc4664" providerId="ADAL" clId="{CA0F9ABD-1BB5-4B13-8B40-0FA78C23CE5D}" dt="2025-08-03T11:53:06.614" v="276" actId="2696"/>
        <pc:sldMkLst>
          <pc:docMk/>
          <pc:sldMk cId="3611265721" sldId="413"/>
        </pc:sldMkLst>
      </pc:sldChg>
      <pc:sldChg chg="addSp modSp add mod modNotes modNotesTx">
        <pc:chgData name="Mmakhuthe, Rofhiwa" userId="09007338-b1ab-4863-bd50-68884ebc4664" providerId="ADAL" clId="{CA0F9ABD-1BB5-4B13-8B40-0FA78C23CE5D}" dt="2025-08-06T15:11:58.489" v="574" actId="27636"/>
        <pc:sldMkLst>
          <pc:docMk/>
          <pc:sldMk cId="521009129" sldId="414"/>
        </pc:sldMkLst>
      </pc:sldChg>
      <pc:sldChg chg="addSp modSp add mod">
        <pc:chgData name="Mmakhuthe, Rofhiwa" userId="09007338-b1ab-4863-bd50-68884ebc4664" providerId="ADAL" clId="{CA0F9ABD-1BB5-4B13-8B40-0FA78C23CE5D}" dt="2025-08-03T12:01:50.666" v="333" actId="113"/>
        <pc:sldMkLst>
          <pc:docMk/>
          <pc:sldMk cId="2365788706" sldId="415"/>
        </pc:sldMkLst>
      </pc:sldChg>
      <pc:sldChg chg="addSp modSp add mod">
        <pc:chgData name="Mmakhuthe, Rofhiwa" userId="09007338-b1ab-4863-bd50-68884ebc4664" providerId="ADAL" clId="{CA0F9ABD-1BB5-4B13-8B40-0FA78C23CE5D}" dt="2025-08-03T13:18:08.587" v="353" actId="255"/>
        <pc:sldMkLst>
          <pc:docMk/>
          <pc:sldMk cId="3780967144" sldId="416"/>
        </pc:sldMkLst>
      </pc:sldChg>
      <pc:sldChg chg="add">
        <pc:chgData name="Mmakhuthe, Rofhiwa" userId="09007338-b1ab-4863-bd50-68884ebc4664" providerId="ADAL" clId="{CA0F9ABD-1BB5-4B13-8B40-0FA78C23CE5D}" dt="2025-08-03T11:57:08.698" v="306" actId="2890"/>
        <pc:sldMkLst>
          <pc:docMk/>
          <pc:sldMk cId="3680755271" sldId="417"/>
        </pc:sldMkLst>
      </pc:sldChg>
      <pc:sldChg chg="addSp delSp modSp add mod modNotesTx">
        <pc:chgData name="Mmakhuthe, Rofhiwa" userId="09007338-b1ab-4863-bd50-68884ebc4664" providerId="ADAL" clId="{CA0F9ABD-1BB5-4B13-8B40-0FA78C23CE5D}" dt="2025-08-03T13:19:08.996" v="367" actId="14100"/>
        <pc:sldMkLst>
          <pc:docMk/>
          <pc:sldMk cId="1724239073" sldId="418"/>
        </pc:sldMkLst>
      </pc:sldChg>
      <pc:sldChg chg="addSp delSp modSp add mod">
        <pc:chgData name="Mmakhuthe, Rofhiwa" userId="09007338-b1ab-4863-bd50-68884ebc4664" providerId="ADAL" clId="{CA0F9ABD-1BB5-4B13-8B40-0FA78C23CE5D}" dt="2025-08-03T13:20:02.726" v="376" actId="14100"/>
        <pc:sldMkLst>
          <pc:docMk/>
          <pc:sldMk cId="1421876672" sldId="419"/>
        </pc:sldMkLst>
      </pc:sldChg>
      <pc:sldChg chg="addSp modSp add mod">
        <pc:chgData name="Mmakhuthe, Rofhiwa" userId="09007338-b1ab-4863-bd50-68884ebc4664" providerId="ADAL" clId="{CA0F9ABD-1BB5-4B13-8B40-0FA78C23CE5D}" dt="2025-08-03T13:23:25.359" v="384" actId="14100"/>
        <pc:sldMkLst>
          <pc:docMk/>
          <pc:sldMk cId="2155757176" sldId="420"/>
        </pc:sldMkLst>
      </pc:sldChg>
      <pc:sldChg chg="addSp modSp add mod">
        <pc:chgData name="Mmakhuthe, Rofhiwa" userId="09007338-b1ab-4863-bd50-68884ebc4664" providerId="ADAL" clId="{CA0F9ABD-1BB5-4B13-8B40-0FA78C23CE5D}" dt="2025-08-11T17:52:30.718" v="591"/>
        <pc:sldMkLst>
          <pc:docMk/>
          <pc:sldMk cId="2771527466" sldId="421"/>
        </pc:sldMkLst>
      </pc:sldChg>
      <pc:sldChg chg="addSp delSp modSp add mod">
        <pc:chgData name="Mmakhuthe, Rofhiwa" userId="09007338-b1ab-4863-bd50-68884ebc4664" providerId="ADAL" clId="{CA0F9ABD-1BB5-4B13-8B40-0FA78C23CE5D}" dt="2025-08-11T17:54:16.101" v="593" actId="20577"/>
        <pc:sldMkLst>
          <pc:docMk/>
          <pc:sldMk cId="409372658" sldId="422"/>
        </pc:sldMkLst>
      </pc:sldChg>
      <pc:sldChg chg="addSp modSp add mod">
        <pc:chgData name="Mmakhuthe, Rofhiwa" userId="09007338-b1ab-4863-bd50-68884ebc4664" providerId="ADAL" clId="{CA0F9ABD-1BB5-4B13-8B40-0FA78C23CE5D}" dt="2025-08-11T17:55:51.485" v="595" actId="20577"/>
        <pc:sldMkLst>
          <pc:docMk/>
          <pc:sldMk cId="74155459" sldId="423"/>
        </pc:sldMkLst>
      </pc:sldChg>
      <pc:sldChg chg="modSp add mod">
        <pc:chgData name="Mmakhuthe, Rofhiwa" userId="09007338-b1ab-4863-bd50-68884ebc4664" providerId="ADAL" clId="{CA0F9ABD-1BB5-4B13-8B40-0FA78C23CE5D}" dt="2025-08-03T13:28:45.674" v="434"/>
        <pc:sldMkLst>
          <pc:docMk/>
          <pc:sldMk cId="1196871692" sldId="424"/>
        </pc:sldMkLst>
      </pc:sldChg>
      <pc:sldChg chg="modSp add mod">
        <pc:chgData name="Mmakhuthe, Rofhiwa" userId="09007338-b1ab-4863-bd50-68884ebc4664" providerId="ADAL" clId="{CA0F9ABD-1BB5-4B13-8B40-0FA78C23CE5D}" dt="2025-08-03T13:29:08.165" v="435"/>
        <pc:sldMkLst>
          <pc:docMk/>
          <pc:sldMk cId="2498034735" sldId="425"/>
        </pc:sldMkLst>
        <pc:spChg chg="mod">
          <ac:chgData name="Mmakhuthe, Rofhiwa" userId="09007338-b1ab-4863-bd50-68884ebc4664" providerId="ADAL" clId="{CA0F9ABD-1BB5-4B13-8B40-0FA78C23CE5D}" dt="2025-08-03T13:29:08.165" v="435"/>
          <ac:spMkLst>
            <pc:docMk/>
            <pc:sldMk cId="2498034735" sldId="425"/>
            <ac:spMk id="14339" creationId="{685BC313-CDEC-997D-F6A5-B974C6BB47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4333F1-40C2-6660-D215-F73DE074FB6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ZA"/>
          </a:p>
        </p:txBody>
      </p:sp>
      <p:sp>
        <p:nvSpPr>
          <p:cNvPr id="3" name="Date Placeholder 2">
            <a:extLst>
              <a:ext uri="{FF2B5EF4-FFF2-40B4-BE49-F238E27FC236}">
                <a16:creationId xmlns:a16="http://schemas.microsoft.com/office/drawing/2014/main" id="{35CB60D7-A090-7BAE-8528-3556FABA423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3504DE0D-0514-4721-8068-85103295CBA2}" type="datetimeFigureOut">
              <a:rPr lang="en-US"/>
              <a:pPr>
                <a:defRPr/>
              </a:pPr>
              <a:t>8/25/2025</a:t>
            </a:fld>
            <a:endParaRPr lang="en-ZA"/>
          </a:p>
        </p:txBody>
      </p:sp>
      <p:sp>
        <p:nvSpPr>
          <p:cNvPr id="4" name="Slide Image Placeholder 3">
            <a:extLst>
              <a:ext uri="{FF2B5EF4-FFF2-40B4-BE49-F238E27FC236}">
                <a16:creationId xmlns:a16="http://schemas.microsoft.com/office/drawing/2014/main" id="{88263A99-055D-6982-8F5F-BC9B0DB9655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ZA" noProof="0"/>
          </a:p>
        </p:txBody>
      </p:sp>
      <p:sp>
        <p:nvSpPr>
          <p:cNvPr id="5" name="Notes Placeholder 4">
            <a:extLst>
              <a:ext uri="{FF2B5EF4-FFF2-40B4-BE49-F238E27FC236}">
                <a16:creationId xmlns:a16="http://schemas.microsoft.com/office/drawing/2014/main" id="{C5624F27-7C20-AF5D-C96D-A82D13E1352B}"/>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ZA" noProof="0"/>
          </a:p>
        </p:txBody>
      </p:sp>
      <p:sp>
        <p:nvSpPr>
          <p:cNvPr id="6" name="Footer Placeholder 5">
            <a:extLst>
              <a:ext uri="{FF2B5EF4-FFF2-40B4-BE49-F238E27FC236}">
                <a16:creationId xmlns:a16="http://schemas.microsoft.com/office/drawing/2014/main" id="{95E791F0-DEC8-B0F7-90F2-F1658B989A6B}"/>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ZA"/>
          </a:p>
        </p:txBody>
      </p:sp>
      <p:sp>
        <p:nvSpPr>
          <p:cNvPr id="7" name="Slide Number Placeholder 6">
            <a:extLst>
              <a:ext uri="{FF2B5EF4-FFF2-40B4-BE49-F238E27FC236}">
                <a16:creationId xmlns:a16="http://schemas.microsoft.com/office/drawing/2014/main" id="{C4757BD5-85AB-C4A4-5AC2-6DADDE320EB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7253005-BCC6-4607-994A-09F40EFD544E}" type="slidenum">
              <a:rPr lang="en-ZA" altLang="en-US"/>
              <a:pPr>
                <a:defRPr/>
              </a:pPr>
              <a:t>‹#›</a:t>
            </a:fld>
            <a:endParaRPr lang="en-Z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DABBB55-581B-4C75-8029-64C4BDBA62A9}" type="slidenum">
              <a:rPr lang="en-US" smtClean="0"/>
              <a:pPr eaLnBrk="1" hangingPunct="1"/>
              <a:t>1</a:t>
            </a:fld>
            <a:endParaRPr lang="en-US" dirty="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b="0" i="0" u="none" strike="noStrike" kern="1200" baseline="0" dirty="0">
                <a:solidFill>
                  <a:schemeClr val="tx1"/>
                </a:solidFill>
                <a:latin typeface="+mn-lt"/>
                <a:ea typeface="+mn-ea"/>
                <a:cs typeface="+mn-cs"/>
              </a:rPr>
              <a:t>Business Analysis Fourth edition </a:t>
            </a:r>
          </a:p>
          <a:p>
            <a:r>
              <a:rPr lang="en-US" sz="1200" b="0" i="0" u="none" strike="noStrike" kern="1200" baseline="0" dirty="0">
                <a:solidFill>
                  <a:schemeClr val="tx1"/>
                </a:solidFill>
                <a:latin typeface="+mn-lt"/>
                <a:ea typeface="+mn-ea"/>
                <a:cs typeface="+mn-cs"/>
              </a:rPr>
              <a:t>Author: Debra Paul and James Cadle </a:t>
            </a:r>
          </a:p>
          <a:p>
            <a:r>
              <a:rPr lang="en-US" sz="1200" b="0" i="0" u="none" strike="noStrike" kern="1200" baseline="0" dirty="0">
                <a:solidFill>
                  <a:schemeClr val="tx1"/>
                </a:solidFill>
                <a:latin typeface="+mn-lt"/>
                <a:ea typeface="+mn-ea"/>
                <a:cs typeface="+mn-cs"/>
              </a:rPr>
              <a:t>Publisher: The Chartered Institute of IT </a:t>
            </a:r>
          </a:p>
          <a:p>
            <a:r>
              <a:rPr lang="en-GB" sz="1200" b="0" i="0" u="none" strike="noStrike" kern="1200" baseline="0" dirty="0">
                <a:solidFill>
                  <a:schemeClr val="tx1"/>
                </a:solidFill>
                <a:latin typeface="+mn-lt"/>
                <a:ea typeface="+mn-ea"/>
                <a:cs typeface="+mn-cs"/>
              </a:rPr>
              <a:t>PDF ISBN: 978-1-78017-5119 </a:t>
            </a:r>
          </a:p>
          <a:p>
            <a:r>
              <a:rPr lang="en-US" b="1" dirty="0"/>
              <a:t>Chapter 6 (</a:t>
            </a:r>
            <a:r>
              <a:rPr lang="en-US" b="1" dirty="0" err="1"/>
              <a:t>P.g</a:t>
            </a:r>
            <a:r>
              <a:rPr lang="en-US" b="1" dirty="0"/>
              <a:t> 144 - )</a:t>
            </a:r>
          </a:p>
          <a:p>
            <a:pPr eaLnBrk="1" hangingPunct="1"/>
            <a:endParaRPr lang="en-US" dirty="0"/>
          </a:p>
        </p:txBody>
      </p:sp>
    </p:spTree>
    <p:extLst>
      <p:ext uri="{BB962C8B-B14F-4D97-AF65-F5344CB8AC3E}">
        <p14:creationId xmlns:p14="http://schemas.microsoft.com/office/powerpoint/2010/main" val="26711317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EFD69-A803-5E28-9B45-AD9930F93E90}"/>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A11A331D-568A-8AB4-5D59-9E5EBDDE24B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10</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47718507-A1BC-E744-0DA3-2C2C8A78286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E39532F8-0CEA-84D0-BDE9-F6D1345443A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839402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4229F-3012-E1AA-069B-548388BC7EF2}"/>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5635D4A6-55C9-E50B-340C-7E6A332D6B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11</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945909AB-8836-2BF3-4FD4-2A428B68FA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BF31CA55-C25C-C7FF-576F-B1CE0ECF4CC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569069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DFCFB-7533-03CF-A1B1-690359833B52}"/>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A4A01AA2-1AB2-19D6-98AB-91D24CF0E7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12</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CD1B2573-5BE8-9C61-DFAB-A59663F7F39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E25D3FC7-B23A-0DBF-9599-B0C69957DFF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1911704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529E5-F475-3AA5-9995-65E063E92772}"/>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1AEE6555-56B0-7DD1-7847-DE59EBB53AF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13</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FE11C390-DB6D-22A8-2E08-E6C2C4395F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2B607FEA-1BA0-9D7A-5B35-BA743955993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420515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1E61E-1263-CEE6-B1B3-961F295DE6DA}"/>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C4C4386C-6E25-0BC7-1271-346F69A192E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14</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0D55E574-C710-7E5C-D5D3-5D71A896E73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889C62E7-4119-1C68-3A79-BFADB436A9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590682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11ECE-FA73-AA0D-489E-8034662F98E4}"/>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08A3C43F-53C4-5474-52D8-215BA0914E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15</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E5B7BD14-8219-A9A2-42C2-D89752DF350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DEECE334-C21C-07D9-3E2C-DEFD46ACB4C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276446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74FFD-9302-F968-0AF9-6F3BF49A301E}"/>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D9B46EB0-AFEA-71B6-2030-437DD73BF1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16</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9B44B760-7FAC-A285-14FB-1B991F1417E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8D40A395-7CA7-82E1-D288-714A46509CA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1493257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34AF2-7519-A33D-807A-F5B439510FD5}"/>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73A87014-5E21-F00E-5A1F-1AC266029F9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17</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33B2AEE2-E393-8DA1-483C-52A448F6044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F40FD5D3-5476-2D87-1A3F-8D696C4597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2692756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1E780-008C-9EA9-E215-2961163FE5DD}"/>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0B7E2ED6-016A-2AFC-9321-B85521BA23B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18</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23F7A764-8751-7762-EE32-8F30F924EE3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95E56F30-D540-4AB0-1D8F-FB0050F45F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25414789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24BB4-85CF-0CE7-F0E8-1DC234B60848}"/>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3B48DA64-AD3E-E53D-AD01-B8A9ECE8FC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19</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A7E2E652-385C-02DA-EA92-991744C04B4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1D7BAED9-4A15-A27B-550C-E53A0BCA3C8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581188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A701BF97-8AAA-1177-4C68-AF52B55544E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5B95332-A162-42AA-9566-EF22DF98183B}" type="slidenum">
              <a:rPr lang="en-US" altLang="en-US" smtClean="0">
                <a:latin typeface="Arial" panose="020B0604020202020204" pitchFamily="34" charset="0"/>
              </a:rPr>
              <a:pPr>
                <a:spcBef>
                  <a:spcPct val="0"/>
                </a:spcBef>
              </a:pPr>
              <a:t>2</a:t>
            </a:fld>
            <a:endParaRPr lang="en-US" altLang="en-US">
              <a:latin typeface="Arial" panose="020B0604020202020204" pitchFamily="34" charset="0"/>
            </a:endParaRPr>
          </a:p>
        </p:txBody>
      </p:sp>
      <p:sp>
        <p:nvSpPr>
          <p:cNvPr id="7171" name="Rectangle 2">
            <a:extLst>
              <a:ext uri="{FF2B5EF4-FFF2-40B4-BE49-F238E27FC236}">
                <a16:creationId xmlns:a16="http://schemas.microsoft.com/office/drawing/2014/main" id="{A291C572-DD7B-FDA8-E903-58F36957DF5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2" name="Rectangle 3">
            <a:extLst>
              <a:ext uri="{FF2B5EF4-FFF2-40B4-BE49-F238E27FC236}">
                <a16:creationId xmlns:a16="http://schemas.microsoft.com/office/drawing/2014/main" id="{EABB9C29-D12E-932B-7387-CC00A0383A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23863" lvl="1" indent="-190500" eaLnBrk="1" hangingPunct="1">
              <a:buFontTx/>
              <a:buChar char="•"/>
            </a:pPr>
            <a:r>
              <a:rPr lang="en-US"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4E8B7-AA99-25D7-BF6A-2DCBF27E52E4}"/>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BEF33A26-9949-E8EE-277F-324AD74027B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20</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61B5F0E5-B6A4-6B0D-8DFC-0822E13F54A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493C973B-41CF-84A1-1C6E-560EF575C4B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349904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30DD13-6787-694B-328C-A5C27EA92301}"/>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95A5374D-ACDF-1B74-07BB-B9FA6A8CBFE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21</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A255F6B7-40E6-599A-5155-1B09EED689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2F19C270-B06D-F52B-49EB-1358CB4932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dirty="0"/>
              <a:t>This can best be done by being as honest as possible about the need for change, and highlighting the positive aspects of the change and the negative consequences of not making them. Frequent and focused communication regarding progress is also necessary when managing these stakeholders.</a:t>
            </a:r>
          </a:p>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41488879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255A7-34F7-3F6D-83A1-92C32665F9F4}"/>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F158363C-59FD-6848-3A5E-F5E842C84E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22</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65F33465-2DB1-0BA5-E369-81A57E74536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C4CB9910-416A-6F91-CED4-0AF45BB113A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2159036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9C20C-9AB0-91B2-6B77-4B3F668702D2}"/>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A90DCF47-6D37-C589-8686-DB69160039F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23</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268E7E07-EBD1-F9D7-7545-46BE9C65B6E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FC8E6A10-B064-B8F1-E3E1-5E3A70D95D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Where a situation arises that might cause these stakeholders to take a greater interest in the project, it might be prudent to address their needs directly, possibly via one-to­ one meetings, in order to ensure that they do not start to raise concerns or even decide to exert their influence.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In some situations, the project team may wish to encourage the increased interest of influential stakeholders, for example, if it was felt that their support would help achieve the project objectives.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Where this is the case, it may be necessary to highlight any aspects of the project that have a direct impact upon the stakeholder's business area; some form of discussion will be required that. with very influential stakeholders, would typically involve a meeting.</a:t>
            </a:r>
          </a:p>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27217633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76DDA-1C76-A41D-B6A2-0BDFB97D5942}"/>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F62F1C92-83DA-46C2-80C4-4A835CDF07D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24</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BD81C2B9-645A-0195-5098-E8CC5CFA74A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033666EA-F334-A205-5B6F-1EE808D0F6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37027663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FE208-9655-77C0-A849-18DEADF40BC6}"/>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9C8F6C73-4363-6253-DFCC-6A16984C3A5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25</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A9084A52-E821-205A-1633-098BEBB4E22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981D23A0-DFC8-F899-5CB3-24C6178319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1531094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A5DCD-5A1E-02CC-43BE-DCD0895655D5}"/>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FB39B99C-77B7-7F81-8C2C-DE98779FED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26</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77C190F4-DB97-E4E6-B6EC-607762A7AA9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6BE84260-60D1-6228-AF42-898BEC4259F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marL="171450" indent="-171450" eaLnBrk="1" hangingPunct="1">
              <a:buFont typeface="Arial" panose="020B0604020202020204" pitchFamily="34" charset="0"/>
              <a:buChar char="•"/>
            </a:pPr>
            <a:r>
              <a:rPr lang="en-US" sz="1200" dirty="0"/>
              <a:t>For example, if one of the key stakeholders has a particular solution in mind, it is important to know about this as early as possible in order to ensure that, at the very least, the solution is evaluated as one of the options. </a:t>
            </a:r>
          </a:p>
          <a:p>
            <a:pPr marL="171450" indent="-171450" eaLnBrk="1" hangingPunct="1">
              <a:buFont typeface="Arial" panose="020B0604020202020204" pitchFamily="34" charset="0"/>
              <a:buChar char="•"/>
            </a:pPr>
            <a:r>
              <a:rPr lang="en-US" sz="1200" dirty="0"/>
              <a:t>It is also vital that the key stakeholders understand the progress of the project and why certain decisions have been made. </a:t>
            </a:r>
          </a:p>
          <a:p>
            <a:pPr marL="171450" indent="-171450" eaLnBrk="1" hangingPunct="1">
              <a:buFont typeface="Arial" panose="020B0604020202020204" pitchFamily="34" charset="0"/>
              <a:buChar char="•"/>
            </a:pPr>
            <a:r>
              <a:rPr lang="en-US" sz="1200" dirty="0"/>
              <a:t>These are the people to whom any final recommendations will be presented and who will have the final say on any decisions. They need to be </a:t>
            </a:r>
          </a:p>
          <a:p>
            <a:pPr marL="171450" indent="-171450" eaLnBrk="1" hangingPunct="1">
              <a:buFont typeface="Arial" panose="020B0604020202020204" pitchFamily="34" charset="0"/>
              <a:buChar char="•"/>
            </a:pPr>
            <a:r>
              <a:rPr lang="en-US" sz="1200" dirty="0"/>
              <a:t>kept informed at all stages of the project so that none of the recommendations come as a shock to them.</a:t>
            </a:r>
            <a:endParaRPr lang="en-US" sz="1200" b="1" dirty="0"/>
          </a:p>
          <a:p>
            <a:pPr eaLnBrk="1" hangingPunct="1"/>
            <a:r>
              <a:rPr lang="en-US" sz="1200" b="1" dirty="0"/>
              <a:t>Those key players who are negatively inclined towards a project can be managed in various ways, depending on the circumstances:</a:t>
            </a:r>
          </a:p>
          <a:p>
            <a:pPr marL="628650" lvl="1" indent="-171450" eaLnBrk="1" hangingPunct="1">
              <a:buFont typeface="Arial" panose="020B0604020202020204" pitchFamily="34" charset="0"/>
              <a:buChar char="•"/>
            </a:pPr>
            <a:r>
              <a:rPr lang="en-US" sz="1200" dirty="0"/>
              <a:t>By far the best approach is to find some personal benefits for them in the proposed course of action. </a:t>
            </a:r>
          </a:p>
          <a:p>
            <a:pPr marL="628650" lvl="1" indent="-171450" eaLnBrk="1" hangingPunct="1">
              <a:buFont typeface="Arial" panose="020B0604020202020204" pitchFamily="34" charset="0"/>
              <a:buChar char="•"/>
            </a:pPr>
            <a:r>
              <a:rPr lang="en-US" sz="1200" dirty="0"/>
              <a:t>The stakeholder perspective analysis techniques described later in this chapter can be very useful here.</a:t>
            </a:r>
          </a:p>
          <a:p>
            <a:pPr marL="628650" lvl="1" indent="-171450" eaLnBrk="1" hangingPunct="1">
              <a:buFont typeface="Arial" panose="020B0604020202020204" pitchFamily="34" charset="0"/>
              <a:buChar char="•"/>
            </a:pPr>
            <a:r>
              <a:rPr lang="en-US" sz="1200" dirty="0"/>
              <a:t>Alternatively, a more powerful counterforce must be found to outweigh their negative influence.  This may mean engaging the interest of someone in one of the high-power areas of the grid.</a:t>
            </a:r>
          </a:p>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12004016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CA43C-101B-344D-9022-91E5A1B7CBAF}"/>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63910018-310F-860D-2F4E-83B3818532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27</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3A336DD9-CC56-EDFA-4957-D868AB77DC6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003A157E-4AB8-EA2B-408F-0595D2A7BCD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 typeface="Arial" panose="020B0604020202020204" pitchFamily="34" charset="0"/>
              <a:buChar char="•"/>
            </a:pPr>
            <a:r>
              <a:rPr lang="en-US" sz="1200" dirty="0"/>
              <a:t>Similarly, individual employees can be </a:t>
            </a:r>
            <a:r>
              <a:rPr lang="en-US" sz="1200" dirty="0" err="1"/>
              <a:t>marginalised</a:t>
            </a:r>
            <a:r>
              <a:rPr lang="en-US" sz="1200" dirty="0"/>
              <a:t> by an </a:t>
            </a:r>
            <a:r>
              <a:rPr lang="en-US" sz="1200" dirty="0" err="1"/>
              <a:t>organisation</a:t>
            </a:r>
            <a:r>
              <a:rPr lang="en-US" sz="1200" dirty="0"/>
              <a:t>. if they are members of a trade union, their power is greater. </a:t>
            </a:r>
          </a:p>
          <a:p>
            <a:pPr marL="171450" indent="-171450" eaLnBrk="1" hangingPunct="1">
              <a:buFont typeface="Arial" panose="020B0604020202020204" pitchFamily="34" charset="0"/>
              <a:buChar char="•"/>
            </a:pPr>
            <a:r>
              <a:rPr lang="en-US" sz="1200" dirty="0"/>
              <a:t>A single government employee who objects to a policy may be relatively powerless, but if they 'blow the whistle' to national newspapers, they can cause considerable difficulty.</a:t>
            </a:r>
          </a:p>
          <a:p>
            <a:pPr marL="171450" indent="-171450" eaLnBrk="1" hangingPunct="1">
              <a:buFont typeface="Arial" panose="020B0604020202020204" pitchFamily="34" charset="0"/>
              <a:buChar char="•"/>
            </a:pPr>
            <a:r>
              <a:rPr lang="en-US" sz="1200" dirty="0"/>
              <a:t>These examples illustrate the dangers of ignoring the weakness of an individual or mistaking individual weakness for collective weakness. </a:t>
            </a:r>
          </a:p>
          <a:p>
            <a:pPr marL="171450" indent="-171450" eaLnBrk="1" hangingPunct="1">
              <a:buFont typeface="Arial" panose="020B0604020202020204" pitchFamily="34" charset="0"/>
              <a:buChar char="•"/>
            </a:pPr>
            <a:r>
              <a:rPr lang="en-US" sz="1200" dirty="0"/>
              <a:t>Stakeholders must be considered not just as individuals but as potential groups as well. Their ability to gain strength, particularly with the availability of social media mechanisms, should never be underestimated.</a:t>
            </a:r>
          </a:p>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3592704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37727-2EEF-2845-1BFF-BE37BDA85812}"/>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C4CDF0F7-05F1-131E-AE0F-9ECFE3581A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28</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103DC8A7-8BAB-7038-9910-2451BDD5393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C73EA584-1C26-E51E-624C-0463F494C31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19688426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8CF04-BCAF-4D8A-C12A-8BBA7A06B0B5}"/>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67B50380-FCD2-2870-3755-5F21F5E966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29</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DAE25D13-4993-291B-9400-7B3D84A7FAC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E6A27357-853D-15D0-9E84-CCBEA40C0A4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3108596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56E36578-A307-D69F-2416-B70E144D2A6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FC4CFB1-FE41-4302-9C97-6CF42A005B10}" type="slidenum">
              <a:rPr lang="en-US" altLang="en-US" smtClean="0">
                <a:latin typeface="Arial" panose="020B0604020202020204" pitchFamily="34" charset="0"/>
              </a:rPr>
              <a:pPr>
                <a:spcBef>
                  <a:spcPct val="0"/>
                </a:spcBef>
              </a:pPr>
              <a:t>3</a:t>
            </a:fld>
            <a:endParaRPr lang="en-US" altLang="en-US">
              <a:latin typeface="Arial" panose="020B0604020202020204" pitchFamily="34" charset="0"/>
            </a:endParaRPr>
          </a:p>
        </p:txBody>
      </p:sp>
      <p:sp>
        <p:nvSpPr>
          <p:cNvPr id="9219" name="Rectangle 2">
            <a:extLst>
              <a:ext uri="{FF2B5EF4-FFF2-40B4-BE49-F238E27FC236}">
                <a16:creationId xmlns:a16="http://schemas.microsoft.com/office/drawing/2014/main" id="{06A3C12F-D267-294C-A34A-796E6AC6F84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0" name="Rectangle 3">
            <a:extLst>
              <a:ext uri="{FF2B5EF4-FFF2-40B4-BE49-F238E27FC236}">
                <a16:creationId xmlns:a16="http://schemas.microsoft.com/office/drawing/2014/main" id="{9A6DA1D4-0C94-63B6-DBD7-8D4815814CA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23863" lvl="1" indent="-190500" eaLnBrk="1" hangingPunct="1">
              <a:buFontTx/>
              <a:buChar char="•"/>
            </a:pPr>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3EDA2-9086-2571-AD71-1797E7E0A92B}"/>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EF08BDB9-8F94-6B9C-4FC5-7708A68F1E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30</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731E838E-754D-66B0-A7D3-572F7D7E0FB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C2E176D3-A0D0-A8DD-9060-351B32C029C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6570614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8A1A6-A1FB-CB21-A984-8E7DAC024146}"/>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9991C036-C583-CFB0-45FE-E7E0990FCDA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31</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1EC5B54B-5A6B-E71F-2396-35283FC322F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D97776CC-A76E-98AF-BF3E-E73040183E5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1073827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5E7A85-9EC2-9E76-F42E-C512FE5EDF5D}"/>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433CF275-1EF0-272D-8893-529A9FF9D7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32</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726E1B88-A4D4-6879-7D8D-C802053ACC7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AECBAB03-D7CD-8B36-4851-250EC3C05A9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3974079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0E23-74E9-71DC-B5EE-825B3F00F211}"/>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A25DCF40-4CB0-93B3-D8E0-30B65658D4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33</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65FFC3AE-7443-BD1D-E1C5-67B7DCA521F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AB99D8F9-E8D8-3CAC-EEAF-86308101ECC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2042666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692B7-1511-D613-E871-6C38D4567BEA}"/>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277DA942-3C70-916F-56AF-58E337B02E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34</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3F3819B6-8543-B688-CA6C-C7B8AA95FEA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0EF83F9E-AF8A-73CE-E9B2-EB2BF0F4BD3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1166820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7EE1E-CC3A-3760-1A92-CC1164046B4D}"/>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B0E8573B-FF0D-4985-EB8F-D7C80A5D6C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35</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70AE5574-34C6-1780-40C1-2A8D1F06276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6A1C0797-3568-FDC7-310C-68606AC464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3061767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0E5A7-6E04-F4D4-2DB9-C016BDB81749}"/>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5A8AD8A8-4A1B-FC99-8157-CBE5783FF54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36</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1630A742-C494-75A5-D09D-1D17BD4143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EF871ACA-114D-DB7A-8BD5-451B08B94A6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2941052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532CA-B523-A96E-7CA2-E540E80A49C2}"/>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5701052E-013C-CEBF-946D-078B7E5FCC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4</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DA084861-AE06-CD99-3FC9-8C10E1EB9C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B2ABEA68-2A26-3CB6-FF09-1C7E7ADEA03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r>
              <a:rPr lang="en-US" sz="1200" b="1" i="0" u="none" strike="noStrike" kern="1200" baseline="0" dirty="0">
                <a:solidFill>
                  <a:schemeClr val="tx1"/>
                </a:solidFill>
                <a:latin typeface="+mn-lt"/>
                <a:ea typeface="+mn-ea"/>
                <a:cs typeface="+mn-cs"/>
              </a:rPr>
              <a:t>Much of the groundwork for stakeholder management takes place during project initiation and inception, and this work must be revisited constantly as the project progresses. </a:t>
            </a:r>
          </a:p>
        </p:txBody>
      </p:sp>
    </p:spTree>
    <p:extLst>
      <p:ext uri="{BB962C8B-B14F-4D97-AF65-F5344CB8AC3E}">
        <p14:creationId xmlns:p14="http://schemas.microsoft.com/office/powerpoint/2010/main" val="2227025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E766B-A67C-F634-93F4-6F9928A73206}"/>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5326DB15-DB06-7ADB-7A91-7F530FF86E4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5</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6A19B80E-2C2F-04B1-B6C1-52930D023D7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73111D6C-E69C-516B-3596-04B4637A477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b="0" i="0" u="none" strike="noStrike" kern="1200" baseline="0" dirty="0">
                <a:solidFill>
                  <a:schemeClr val="tx1"/>
                </a:solidFill>
                <a:latin typeface="+mn-lt"/>
                <a:ea typeface="+mn-ea"/>
                <a:cs typeface="+mn-cs"/>
              </a:rPr>
              <a:t>The main responsibility for stakeholder management may rest with </a:t>
            </a:r>
            <a:r>
              <a:rPr lang="en-US" sz="1200" b="1" i="0" u="none" strike="noStrike" kern="1200" baseline="0" dirty="0">
                <a:solidFill>
                  <a:schemeClr val="tx1"/>
                </a:solidFill>
                <a:latin typeface="+mn-lt"/>
                <a:ea typeface="+mn-ea"/>
                <a:cs typeface="+mn-cs"/>
              </a:rPr>
              <a:t>the project manager or with a senior business analyst. </a:t>
            </a:r>
          </a:p>
          <a:p>
            <a:pPr marL="171450" marR="0" lvl="0" indent="-171450" algn="l" defTabSz="914400" rtl="0" eaLnBrk="1" fontAlgn="base" latinLnBrk="0" hangingPunct="1">
              <a:lnSpc>
                <a:spcPct val="100000"/>
              </a:lnSpc>
              <a:spcBef>
                <a:spcPct val="30000"/>
              </a:spcBef>
              <a:spcAft>
                <a:spcPct val="0"/>
              </a:spcAft>
              <a:buClrTx/>
              <a:buSzTx/>
              <a:buFontTx/>
              <a:buChar char="•"/>
              <a:tabLst/>
              <a:defRPr/>
            </a:pPr>
            <a:r>
              <a:rPr lang="en-US" sz="1200" b="0" i="0" u="none" strike="noStrike" kern="1200" baseline="0" dirty="0">
                <a:solidFill>
                  <a:schemeClr val="tx1"/>
                </a:solidFill>
                <a:latin typeface="+mn-lt"/>
                <a:ea typeface="+mn-ea"/>
                <a:cs typeface="+mn-cs"/>
              </a:rPr>
              <a:t>However, all team members have important roles to play in identifying stakeholders, in helping to understand their needs and by helping to manage their expectations of the project.</a:t>
            </a:r>
          </a:p>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27996960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F3993-9ACE-E3B5-BD99-7C0EEC49D223}"/>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62FA971B-D2EE-1640-84C1-546DBBC9A2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6</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0D3276C3-9554-8EA5-8E6D-06E9C7CE59A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E7B6CD4A-527E-B5C1-9804-A0F0395A9EF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27568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17936-1DD4-09B9-261E-BDBBFF21229C}"/>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4884CA9D-CA31-84D4-95BF-B1582CD259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7</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15F54F87-4A5A-9F4C-FAE2-F4B3ABE164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ACA17543-4E8B-DD91-1667-166FE637F3B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136828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240BD-A5A7-C63F-B19D-4D32E8FBB720}"/>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BA7CD8BA-0569-4DFC-72D5-090D677A0C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8</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61088FCE-D667-DEF2-1DCC-51A90CEDD5B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481A35E0-F922-FE05-5BF6-E528B5D85F0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3904873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9A81F-75A9-B86E-E661-AECB54CEEF05}"/>
            </a:ext>
          </a:extLst>
        </p:cNvPr>
        <p:cNvGrpSpPr/>
        <p:nvPr/>
      </p:nvGrpSpPr>
      <p:grpSpPr>
        <a:xfrm>
          <a:off x="0" y="0"/>
          <a:ext cx="0" cy="0"/>
          <a:chOff x="0" y="0"/>
          <a:chExt cx="0" cy="0"/>
        </a:xfrm>
      </p:grpSpPr>
      <p:sp>
        <p:nvSpPr>
          <p:cNvPr id="15362" name="Rectangle 7">
            <a:extLst>
              <a:ext uri="{FF2B5EF4-FFF2-40B4-BE49-F238E27FC236}">
                <a16:creationId xmlns:a16="http://schemas.microsoft.com/office/drawing/2014/main" id="{6E202125-92B0-6CE1-CD4B-C3BCC02CA9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E61A1E-D6E9-4B46-85B8-2CA702C545AC}" type="slidenum">
              <a:rPr lang="en-US" altLang="en-US" smtClean="0">
                <a:latin typeface="Arial" panose="020B0604020202020204" pitchFamily="34" charset="0"/>
              </a:rPr>
              <a:pPr>
                <a:spcBef>
                  <a:spcPct val="0"/>
                </a:spcBef>
              </a:pPr>
              <a:t>9</a:t>
            </a:fld>
            <a:endParaRPr lang="en-US" altLang="en-US">
              <a:latin typeface="Arial" panose="020B0604020202020204" pitchFamily="34" charset="0"/>
            </a:endParaRPr>
          </a:p>
        </p:txBody>
      </p:sp>
      <p:sp>
        <p:nvSpPr>
          <p:cNvPr id="15363" name="Rectangle 2">
            <a:extLst>
              <a:ext uri="{FF2B5EF4-FFF2-40B4-BE49-F238E27FC236}">
                <a16:creationId xmlns:a16="http://schemas.microsoft.com/office/drawing/2014/main" id="{4BE3BCA1-3EE2-71B3-8EBA-F04479B92EF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a:extLst>
              <a:ext uri="{FF2B5EF4-FFF2-40B4-BE49-F238E27FC236}">
                <a16:creationId xmlns:a16="http://schemas.microsoft.com/office/drawing/2014/main" id="{42AD12AB-0A19-947E-B79A-B203BE3319F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eaLnBrk="1" hangingPunct="1">
              <a:buFontTx/>
              <a:buChar char="•"/>
            </a:pPr>
            <a:endParaRPr lang="en-US" altLang="en-US" dirty="0">
              <a:latin typeface="Albertus (W1)"/>
            </a:endParaRPr>
          </a:p>
        </p:txBody>
      </p:sp>
    </p:spTree>
    <p:extLst>
      <p:ext uri="{BB962C8B-B14F-4D97-AF65-F5344CB8AC3E}">
        <p14:creationId xmlns:p14="http://schemas.microsoft.com/office/powerpoint/2010/main" val="37024862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653997CC-3B23-35BC-F4AE-0A6C3F44E1F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4375" y="2286000"/>
            <a:ext cx="762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a:extLst>
              <a:ext uri="{FF2B5EF4-FFF2-40B4-BE49-F238E27FC236}">
                <a16:creationId xmlns:a16="http://schemas.microsoft.com/office/drawing/2014/main" id="{8793C2BD-C3BF-EA8C-D276-8BAE48079C0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24600" y="381000"/>
            <a:ext cx="17526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2"/>
          <p:cNvSpPr>
            <a:spLocks noGrp="1" noChangeArrowheads="1"/>
          </p:cNvSpPr>
          <p:nvPr>
            <p:ph type="ctrTitle"/>
          </p:nvPr>
        </p:nvSpPr>
        <p:spPr>
          <a:xfrm>
            <a:off x="1143000" y="3048000"/>
            <a:ext cx="6934200" cy="838200"/>
          </a:xfrm>
        </p:spPr>
        <p:txBody>
          <a:bodyPr/>
          <a:lstStyle>
            <a:lvl1pPr>
              <a:defRPr>
                <a:solidFill>
                  <a:schemeClr val="bg1"/>
                </a:solidFill>
              </a:defRPr>
            </a:lvl1pPr>
          </a:lstStyle>
          <a:p>
            <a:r>
              <a:rPr lang="en-US" altLang="en-US" dirty="0"/>
              <a:t>Click to edit Master title style</a:t>
            </a:r>
          </a:p>
        </p:txBody>
      </p:sp>
      <p:sp>
        <p:nvSpPr>
          <p:cNvPr id="20" name="Rectangle 3"/>
          <p:cNvSpPr>
            <a:spLocks noGrp="1" noChangeArrowheads="1"/>
          </p:cNvSpPr>
          <p:nvPr>
            <p:ph type="subTitle" idx="1"/>
          </p:nvPr>
        </p:nvSpPr>
        <p:spPr>
          <a:xfrm>
            <a:off x="1143000" y="4038600"/>
            <a:ext cx="6934200" cy="1752600"/>
          </a:xfrm>
        </p:spPr>
        <p:txBody>
          <a:bodyPr/>
          <a:lstStyle>
            <a:lvl1pPr marL="0" indent="0">
              <a:defRPr>
                <a:solidFill>
                  <a:schemeClr val="bg1"/>
                </a:solidFill>
              </a:defRPr>
            </a:lvl1pPr>
          </a:lstStyle>
          <a:p>
            <a:r>
              <a:rPr lang="en-US" altLang="en-US"/>
              <a:t>Click to edit Master subtitle style</a:t>
            </a:r>
          </a:p>
        </p:txBody>
      </p:sp>
    </p:spTree>
    <p:extLst>
      <p:ext uri="{BB962C8B-B14F-4D97-AF65-F5344CB8AC3E}">
        <p14:creationId xmlns:p14="http://schemas.microsoft.com/office/powerpoint/2010/main" val="169451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1">
            <a:extLst>
              <a:ext uri="{FF2B5EF4-FFF2-40B4-BE49-F238E27FC236}">
                <a16:creationId xmlns:a16="http://schemas.microsoft.com/office/drawing/2014/main" id="{50E6A62E-FB2C-73E5-BD17-2BF4C50D534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0E01C65F-2350-859F-E8DB-1782AC9875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1255F104-83AD-1B1A-4527-BB5729F2A760}"/>
              </a:ext>
            </a:extLst>
          </p:cNvPr>
          <p:cNvSpPr>
            <a:spLocks noGrp="1" noChangeArrowheads="1"/>
          </p:cNvSpPr>
          <p:nvPr>
            <p:ph type="sldNum" sz="quarter" idx="12"/>
          </p:nvPr>
        </p:nvSpPr>
        <p:spPr>
          <a:ln/>
        </p:spPr>
        <p:txBody>
          <a:bodyPr/>
          <a:lstStyle>
            <a:lvl1pPr>
              <a:defRPr/>
            </a:lvl1pPr>
          </a:lstStyle>
          <a:p>
            <a:pPr>
              <a:defRPr/>
            </a:pPr>
            <a:fld id="{0509982B-8AB6-491B-B8FF-13834E453024}" type="slidenum">
              <a:rPr lang="en-US" altLang="en-US"/>
              <a:pPr>
                <a:defRPr/>
              </a:pPr>
              <a:t>‹#›</a:t>
            </a:fld>
            <a:endParaRPr lang="en-US" altLang="en-US"/>
          </a:p>
        </p:txBody>
      </p:sp>
    </p:spTree>
    <p:extLst>
      <p:ext uri="{BB962C8B-B14F-4D97-AF65-F5344CB8AC3E}">
        <p14:creationId xmlns:p14="http://schemas.microsoft.com/office/powerpoint/2010/main" val="4024772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1">
            <a:extLst>
              <a:ext uri="{FF2B5EF4-FFF2-40B4-BE49-F238E27FC236}">
                <a16:creationId xmlns:a16="http://schemas.microsoft.com/office/drawing/2014/main" id="{0848BE1F-3A62-FE06-32C2-A9365B4A866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3C51B15A-E304-B208-FF84-35785C0867E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20253CAE-0348-6A1D-2352-9CBBE372641D}"/>
              </a:ext>
            </a:extLst>
          </p:cNvPr>
          <p:cNvSpPr>
            <a:spLocks noGrp="1" noChangeArrowheads="1"/>
          </p:cNvSpPr>
          <p:nvPr>
            <p:ph type="sldNum" sz="quarter" idx="12"/>
          </p:nvPr>
        </p:nvSpPr>
        <p:spPr>
          <a:ln/>
        </p:spPr>
        <p:txBody>
          <a:bodyPr/>
          <a:lstStyle>
            <a:lvl1pPr>
              <a:defRPr/>
            </a:lvl1pPr>
          </a:lstStyle>
          <a:p>
            <a:pPr>
              <a:defRPr/>
            </a:pPr>
            <a:fld id="{99A3CAA9-2F0D-4D85-A4CC-FC94E348EF9F}" type="slidenum">
              <a:rPr lang="en-US" altLang="en-US"/>
              <a:pPr>
                <a:defRPr/>
              </a:pPr>
              <a:t>‹#›</a:t>
            </a:fld>
            <a:endParaRPr lang="en-US" altLang="en-US"/>
          </a:p>
        </p:txBody>
      </p:sp>
    </p:spTree>
    <p:extLst>
      <p:ext uri="{BB962C8B-B14F-4D97-AF65-F5344CB8AC3E}">
        <p14:creationId xmlns:p14="http://schemas.microsoft.com/office/powerpoint/2010/main" val="4122421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p:spTree>
      <p:nvGrpSpPr>
        <p:cNvPr id="1" name=""/>
        <p:cNvGrpSpPr/>
        <p:nvPr/>
      </p:nvGrpSpPr>
      <p:grpSpPr>
        <a:xfrm>
          <a:off x="0" y="0"/>
          <a:ext cx="0" cy="0"/>
          <a:chOff x="0" y="0"/>
          <a:chExt cx="0" cy="0"/>
        </a:xfrm>
      </p:grpSpPr>
      <p:sp>
        <p:nvSpPr>
          <p:cNvPr id="227332" name="Rectangle 4"/>
          <p:cNvSpPr>
            <a:spLocks noGrp="1" noChangeArrowheads="1"/>
          </p:cNvSpPr>
          <p:nvPr>
            <p:ph type="subTitle" idx="1"/>
          </p:nvPr>
        </p:nvSpPr>
        <p:spPr>
          <a:xfrm>
            <a:off x="0" y="0"/>
            <a:ext cx="4343400" cy="6172200"/>
          </a:xfrm>
          <a:prstGeom prst="rect">
            <a:avLst/>
          </a:prstGeom>
          <a:effectLst>
            <a:outerShdw dist="35921" dir="8100000" algn="ctr" rotWithShape="0">
              <a:schemeClr val="tx1"/>
            </a:outerShdw>
          </a:effectLst>
        </p:spPr>
        <p:txBody>
          <a:bodyPr anchor="ctr" anchorCtr="1"/>
          <a:lstStyle>
            <a:lvl1pPr marL="0" indent="0" algn="ctr">
              <a:buFontTx/>
              <a:buNone/>
              <a:defRPr sz="4000" baseline="0">
                <a:solidFill>
                  <a:srgbClr val="C00000"/>
                </a:solidFill>
                <a:effectLst>
                  <a:outerShdw blurRad="38100" dist="38100" dir="2700000" algn="tl">
                    <a:srgbClr val="000000"/>
                  </a:outerShdw>
                </a:effectLst>
              </a:defRPr>
            </a:lvl1pPr>
          </a:lstStyle>
          <a:p>
            <a:r>
              <a:rPr lang="en-US"/>
              <a:t>Click to edit Master subtitle style</a:t>
            </a:r>
            <a:endParaRPr lang="en-US" dirty="0"/>
          </a:p>
        </p:txBody>
      </p:sp>
    </p:spTree>
    <p:extLst>
      <p:ext uri="{BB962C8B-B14F-4D97-AF65-F5344CB8AC3E}">
        <p14:creationId xmlns:p14="http://schemas.microsoft.com/office/powerpoint/2010/main" val="180693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1">
            <a:extLst>
              <a:ext uri="{FF2B5EF4-FFF2-40B4-BE49-F238E27FC236}">
                <a16:creationId xmlns:a16="http://schemas.microsoft.com/office/drawing/2014/main" id="{1D03E092-B9D9-800A-78CC-1A6937040E9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AF9CCB56-5825-4FAB-FFCE-E4B59EC2D0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1CAEA6F0-763B-B745-F444-3619159A9CF6}"/>
              </a:ext>
            </a:extLst>
          </p:cNvPr>
          <p:cNvSpPr>
            <a:spLocks noGrp="1" noChangeArrowheads="1"/>
          </p:cNvSpPr>
          <p:nvPr>
            <p:ph type="sldNum" sz="quarter" idx="12"/>
          </p:nvPr>
        </p:nvSpPr>
        <p:spPr>
          <a:ln/>
        </p:spPr>
        <p:txBody>
          <a:bodyPr/>
          <a:lstStyle>
            <a:lvl1pPr>
              <a:defRPr/>
            </a:lvl1pPr>
          </a:lstStyle>
          <a:p>
            <a:pPr>
              <a:defRPr/>
            </a:pPr>
            <a:fld id="{7D0DE6B8-EAD7-41B5-B7F6-A3ABD680FC38}" type="slidenum">
              <a:rPr lang="en-US" altLang="en-US"/>
              <a:pPr>
                <a:defRPr/>
              </a:pPr>
              <a:t>‹#›</a:t>
            </a:fld>
            <a:endParaRPr lang="en-US" altLang="en-US"/>
          </a:p>
        </p:txBody>
      </p:sp>
    </p:spTree>
    <p:extLst>
      <p:ext uri="{BB962C8B-B14F-4D97-AF65-F5344CB8AC3E}">
        <p14:creationId xmlns:p14="http://schemas.microsoft.com/office/powerpoint/2010/main" val="77898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a:extLst>
              <a:ext uri="{FF2B5EF4-FFF2-40B4-BE49-F238E27FC236}">
                <a16:creationId xmlns:a16="http://schemas.microsoft.com/office/drawing/2014/main" id="{481885EA-1E37-6B63-7CA7-9E3CC8561A0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12">
            <a:extLst>
              <a:ext uri="{FF2B5EF4-FFF2-40B4-BE49-F238E27FC236}">
                <a16:creationId xmlns:a16="http://schemas.microsoft.com/office/drawing/2014/main" id="{683AB92E-C955-1C13-01F8-E03476E86ED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13">
            <a:extLst>
              <a:ext uri="{FF2B5EF4-FFF2-40B4-BE49-F238E27FC236}">
                <a16:creationId xmlns:a16="http://schemas.microsoft.com/office/drawing/2014/main" id="{B92946F1-A0D7-C8FA-55BB-3760296BAF0A}"/>
              </a:ext>
            </a:extLst>
          </p:cNvPr>
          <p:cNvSpPr>
            <a:spLocks noGrp="1" noChangeArrowheads="1"/>
          </p:cNvSpPr>
          <p:nvPr>
            <p:ph type="sldNum" sz="quarter" idx="12"/>
          </p:nvPr>
        </p:nvSpPr>
        <p:spPr>
          <a:ln/>
        </p:spPr>
        <p:txBody>
          <a:bodyPr/>
          <a:lstStyle>
            <a:lvl1pPr>
              <a:defRPr/>
            </a:lvl1pPr>
          </a:lstStyle>
          <a:p>
            <a:pPr>
              <a:defRPr/>
            </a:pPr>
            <a:fld id="{7824D89A-6C85-4F33-A951-299A35A2C80E}" type="slidenum">
              <a:rPr lang="en-US" altLang="en-US"/>
              <a:pPr>
                <a:defRPr/>
              </a:pPr>
              <a:t>‹#›</a:t>
            </a:fld>
            <a:endParaRPr lang="en-US" altLang="en-US"/>
          </a:p>
        </p:txBody>
      </p:sp>
    </p:spTree>
    <p:extLst>
      <p:ext uri="{BB962C8B-B14F-4D97-AF65-F5344CB8AC3E}">
        <p14:creationId xmlns:p14="http://schemas.microsoft.com/office/powerpoint/2010/main" val="1348844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Rectangle 11">
            <a:extLst>
              <a:ext uri="{FF2B5EF4-FFF2-40B4-BE49-F238E27FC236}">
                <a16:creationId xmlns:a16="http://schemas.microsoft.com/office/drawing/2014/main" id="{6B9F24AF-8FFF-3B95-78E0-FCC19A24DCC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2F036906-B18A-7A2C-00BC-AB18189E4D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295CDF84-CA9A-B580-4DAA-25A51BABF2BA}"/>
              </a:ext>
            </a:extLst>
          </p:cNvPr>
          <p:cNvSpPr>
            <a:spLocks noGrp="1" noChangeArrowheads="1"/>
          </p:cNvSpPr>
          <p:nvPr>
            <p:ph type="sldNum" sz="quarter" idx="12"/>
          </p:nvPr>
        </p:nvSpPr>
        <p:spPr>
          <a:ln/>
        </p:spPr>
        <p:txBody>
          <a:bodyPr/>
          <a:lstStyle>
            <a:lvl1pPr>
              <a:defRPr/>
            </a:lvl1pPr>
          </a:lstStyle>
          <a:p>
            <a:pPr>
              <a:defRPr/>
            </a:pPr>
            <a:fld id="{4CE86BFB-685E-4BA1-9DF9-A1C393159A04}" type="slidenum">
              <a:rPr lang="en-US" altLang="en-US"/>
              <a:pPr>
                <a:defRPr/>
              </a:pPr>
              <a:t>‹#›</a:t>
            </a:fld>
            <a:endParaRPr lang="en-US" altLang="en-US"/>
          </a:p>
        </p:txBody>
      </p:sp>
    </p:spTree>
    <p:extLst>
      <p:ext uri="{BB962C8B-B14F-4D97-AF65-F5344CB8AC3E}">
        <p14:creationId xmlns:p14="http://schemas.microsoft.com/office/powerpoint/2010/main" val="367191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Rectangle 11">
            <a:extLst>
              <a:ext uri="{FF2B5EF4-FFF2-40B4-BE49-F238E27FC236}">
                <a16:creationId xmlns:a16="http://schemas.microsoft.com/office/drawing/2014/main" id="{7778287F-DD8C-38B4-6DA4-A656E590FAB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12">
            <a:extLst>
              <a:ext uri="{FF2B5EF4-FFF2-40B4-BE49-F238E27FC236}">
                <a16:creationId xmlns:a16="http://schemas.microsoft.com/office/drawing/2014/main" id="{47BD72FE-5551-51F9-189F-A421548F5F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13">
            <a:extLst>
              <a:ext uri="{FF2B5EF4-FFF2-40B4-BE49-F238E27FC236}">
                <a16:creationId xmlns:a16="http://schemas.microsoft.com/office/drawing/2014/main" id="{864E0248-3D37-F214-E08E-B2E60B7B1241}"/>
              </a:ext>
            </a:extLst>
          </p:cNvPr>
          <p:cNvSpPr>
            <a:spLocks noGrp="1" noChangeArrowheads="1"/>
          </p:cNvSpPr>
          <p:nvPr>
            <p:ph type="sldNum" sz="quarter" idx="12"/>
          </p:nvPr>
        </p:nvSpPr>
        <p:spPr>
          <a:ln/>
        </p:spPr>
        <p:txBody>
          <a:bodyPr/>
          <a:lstStyle>
            <a:lvl1pPr>
              <a:defRPr/>
            </a:lvl1pPr>
          </a:lstStyle>
          <a:p>
            <a:pPr>
              <a:defRPr/>
            </a:pPr>
            <a:fld id="{495D385A-4B9E-4436-9858-17A903F8F11C}" type="slidenum">
              <a:rPr lang="en-US" altLang="en-US"/>
              <a:pPr>
                <a:defRPr/>
              </a:pPr>
              <a:t>‹#›</a:t>
            </a:fld>
            <a:endParaRPr lang="en-US" altLang="en-US"/>
          </a:p>
        </p:txBody>
      </p:sp>
    </p:spTree>
    <p:extLst>
      <p:ext uri="{BB962C8B-B14F-4D97-AF65-F5344CB8AC3E}">
        <p14:creationId xmlns:p14="http://schemas.microsoft.com/office/powerpoint/2010/main" val="844749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Rectangle 11">
            <a:extLst>
              <a:ext uri="{FF2B5EF4-FFF2-40B4-BE49-F238E27FC236}">
                <a16:creationId xmlns:a16="http://schemas.microsoft.com/office/drawing/2014/main" id="{595148C5-6919-78B9-6A30-C3D850453368}"/>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12">
            <a:extLst>
              <a:ext uri="{FF2B5EF4-FFF2-40B4-BE49-F238E27FC236}">
                <a16:creationId xmlns:a16="http://schemas.microsoft.com/office/drawing/2014/main" id="{8089432B-4E6B-45EC-BE91-1A04BA378A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13">
            <a:extLst>
              <a:ext uri="{FF2B5EF4-FFF2-40B4-BE49-F238E27FC236}">
                <a16:creationId xmlns:a16="http://schemas.microsoft.com/office/drawing/2014/main" id="{1A990EAA-2613-D326-2CB5-BBE11E92DD64}"/>
              </a:ext>
            </a:extLst>
          </p:cNvPr>
          <p:cNvSpPr>
            <a:spLocks noGrp="1" noChangeArrowheads="1"/>
          </p:cNvSpPr>
          <p:nvPr>
            <p:ph type="sldNum" sz="quarter" idx="12"/>
          </p:nvPr>
        </p:nvSpPr>
        <p:spPr>
          <a:ln/>
        </p:spPr>
        <p:txBody>
          <a:bodyPr/>
          <a:lstStyle>
            <a:lvl1pPr>
              <a:defRPr/>
            </a:lvl1pPr>
          </a:lstStyle>
          <a:p>
            <a:pPr>
              <a:defRPr/>
            </a:pPr>
            <a:fld id="{5CAE4896-D7D2-4251-ADA7-8CBBBBFDE812}" type="slidenum">
              <a:rPr lang="en-US" altLang="en-US"/>
              <a:pPr>
                <a:defRPr/>
              </a:pPr>
              <a:t>‹#›</a:t>
            </a:fld>
            <a:endParaRPr lang="en-US" altLang="en-US"/>
          </a:p>
        </p:txBody>
      </p:sp>
    </p:spTree>
    <p:extLst>
      <p:ext uri="{BB962C8B-B14F-4D97-AF65-F5344CB8AC3E}">
        <p14:creationId xmlns:p14="http://schemas.microsoft.com/office/powerpoint/2010/main" val="1505645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5B9FA437-B7B9-5829-6FD8-3736C7660C73}"/>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12">
            <a:extLst>
              <a:ext uri="{FF2B5EF4-FFF2-40B4-BE49-F238E27FC236}">
                <a16:creationId xmlns:a16="http://schemas.microsoft.com/office/drawing/2014/main" id="{44430679-A283-5C35-6890-3B2544353B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13">
            <a:extLst>
              <a:ext uri="{FF2B5EF4-FFF2-40B4-BE49-F238E27FC236}">
                <a16:creationId xmlns:a16="http://schemas.microsoft.com/office/drawing/2014/main" id="{0305DED6-099F-AAA8-9ADA-453E43F3F15B}"/>
              </a:ext>
            </a:extLst>
          </p:cNvPr>
          <p:cNvSpPr>
            <a:spLocks noGrp="1" noChangeArrowheads="1"/>
          </p:cNvSpPr>
          <p:nvPr>
            <p:ph type="sldNum" sz="quarter" idx="12"/>
          </p:nvPr>
        </p:nvSpPr>
        <p:spPr>
          <a:ln/>
        </p:spPr>
        <p:txBody>
          <a:bodyPr/>
          <a:lstStyle>
            <a:lvl1pPr>
              <a:defRPr/>
            </a:lvl1pPr>
          </a:lstStyle>
          <a:p>
            <a:pPr>
              <a:defRPr/>
            </a:pPr>
            <a:fld id="{46BCE931-AD03-493B-9116-BD767871FA7F}" type="slidenum">
              <a:rPr lang="en-US" altLang="en-US"/>
              <a:pPr>
                <a:defRPr/>
              </a:pPr>
              <a:t>‹#›</a:t>
            </a:fld>
            <a:endParaRPr lang="en-US" altLang="en-US"/>
          </a:p>
        </p:txBody>
      </p:sp>
    </p:spTree>
    <p:extLst>
      <p:ext uri="{BB962C8B-B14F-4D97-AF65-F5344CB8AC3E}">
        <p14:creationId xmlns:p14="http://schemas.microsoft.com/office/powerpoint/2010/main" val="88818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90525376-14A4-6225-2E4F-A20BAC96E22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829DFBB1-0719-3067-4FEF-E7ADF1742C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56D55DDB-EB46-6CF7-8A9E-A039A7D0C342}"/>
              </a:ext>
            </a:extLst>
          </p:cNvPr>
          <p:cNvSpPr>
            <a:spLocks noGrp="1" noChangeArrowheads="1"/>
          </p:cNvSpPr>
          <p:nvPr>
            <p:ph type="sldNum" sz="quarter" idx="12"/>
          </p:nvPr>
        </p:nvSpPr>
        <p:spPr>
          <a:ln/>
        </p:spPr>
        <p:txBody>
          <a:bodyPr/>
          <a:lstStyle>
            <a:lvl1pPr>
              <a:defRPr/>
            </a:lvl1pPr>
          </a:lstStyle>
          <a:p>
            <a:pPr>
              <a:defRPr/>
            </a:pPr>
            <a:fld id="{186C5D29-3638-4834-9492-3E6F4F2809D0}" type="slidenum">
              <a:rPr lang="en-US" altLang="en-US"/>
              <a:pPr>
                <a:defRPr/>
              </a:pPr>
              <a:t>‹#›</a:t>
            </a:fld>
            <a:endParaRPr lang="en-US" altLang="en-US"/>
          </a:p>
        </p:txBody>
      </p:sp>
    </p:spTree>
    <p:extLst>
      <p:ext uri="{BB962C8B-B14F-4D97-AF65-F5344CB8AC3E}">
        <p14:creationId xmlns:p14="http://schemas.microsoft.com/office/powerpoint/2010/main" val="318370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Z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a:extLst>
              <a:ext uri="{FF2B5EF4-FFF2-40B4-BE49-F238E27FC236}">
                <a16:creationId xmlns:a16="http://schemas.microsoft.com/office/drawing/2014/main" id="{06221A62-1EF0-080C-531E-3401A9781DA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12">
            <a:extLst>
              <a:ext uri="{FF2B5EF4-FFF2-40B4-BE49-F238E27FC236}">
                <a16:creationId xmlns:a16="http://schemas.microsoft.com/office/drawing/2014/main" id="{12A06C15-D40E-84D7-EAE5-F44EC25B583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13">
            <a:extLst>
              <a:ext uri="{FF2B5EF4-FFF2-40B4-BE49-F238E27FC236}">
                <a16:creationId xmlns:a16="http://schemas.microsoft.com/office/drawing/2014/main" id="{484DE2F6-548E-7992-B286-1941E8DC3786}"/>
              </a:ext>
            </a:extLst>
          </p:cNvPr>
          <p:cNvSpPr>
            <a:spLocks noGrp="1" noChangeArrowheads="1"/>
          </p:cNvSpPr>
          <p:nvPr>
            <p:ph type="sldNum" sz="quarter" idx="12"/>
          </p:nvPr>
        </p:nvSpPr>
        <p:spPr>
          <a:ln/>
        </p:spPr>
        <p:txBody>
          <a:bodyPr/>
          <a:lstStyle>
            <a:lvl1pPr>
              <a:defRPr/>
            </a:lvl1pPr>
          </a:lstStyle>
          <a:p>
            <a:pPr>
              <a:defRPr/>
            </a:pPr>
            <a:fld id="{60A44FE2-C150-4D23-B627-4217997EE0DB}" type="slidenum">
              <a:rPr lang="en-US" altLang="en-US"/>
              <a:pPr>
                <a:defRPr/>
              </a:pPr>
              <a:t>‹#›</a:t>
            </a:fld>
            <a:endParaRPr lang="en-US" altLang="en-US"/>
          </a:p>
        </p:txBody>
      </p:sp>
    </p:spTree>
    <p:extLst>
      <p:ext uri="{BB962C8B-B14F-4D97-AF65-F5344CB8AC3E}">
        <p14:creationId xmlns:p14="http://schemas.microsoft.com/office/powerpoint/2010/main" val="38847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4A12E10C-2BF1-4CC9-9F00-526676EA2F7E}"/>
              </a:ext>
            </a:extLst>
          </p:cNvPr>
          <p:cNvSpPr>
            <a:spLocks noChangeArrowheads="1"/>
          </p:cNvSpPr>
          <p:nvPr/>
        </p:nvSpPr>
        <p:spPr bwMode="gray">
          <a:xfrm>
            <a:off x="762000" y="990600"/>
            <a:ext cx="31750" cy="1052513"/>
          </a:xfrm>
          <a:prstGeom prst="rect">
            <a:avLst/>
          </a:prstGeom>
          <a:solidFill>
            <a:schemeClr val="bg2"/>
          </a:solidFill>
          <a:ln>
            <a:noFill/>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7" name="Rectangle 8">
            <a:extLst>
              <a:ext uri="{FF2B5EF4-FFF2-40B4-BE49-F238E27FC236}">
                <a16:creationId xmlns:a16="http://schemas.microsoft.com/office/drawing/2014/main" id="{6757CF73-A511-CCC8-5F04-C3E7E6E66297}"/>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8" name="Rectangle 9">
            <a:extLst>
              <a:ext uri="{FF2B5EF4-FFF2-40B4-BE49-F238E27FC236}">
                <a16:creationId xmlns:a16="http://schemas.microsoft.com/office/drawing/2014/main" id="{0AABD354-1E1F-BBC2-81A2-1FAD722C395E}"/>
              </a:ext>
            </a:extLst>
          </p:cNvPr>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Rectangle 10">
            <a:extLst>
              <a:ext uri="{FF2B5EF4-FFF2-40B4-BE49-F238E27FC236}">
                <a16:creationId xmlns:a16="http://schemas.microsoft.com/office/drawing/2014/main" id="{B718C6E4-DB5A-894B-9CA0-A2A361663C2C}"/>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31" name="Rectangle 11">
            <a:extLst>
              <a:ext uri="{FF2B5EF4-FFF2-40B4-BE49-F238E27FC236}">
                <a16:creationId xmlns:a16="http://schemas.microsoft.com/office/drawing/2014/main" id="{3C2050D5-D598-2FF0-ECDA-15D1D2E86735}"/>
              </a:ext>
            </a:extLst>
          </p:cNvPr>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p>
        </p:txBody>
      </p:sp>
      <p:sp>
        <p:nvSpPr>
          <p:cNvPr id="5132" name="Rectangle 12">
            <a:extLst>
              <a:ext uri="{FF2B5EF4-FFF2-40B4-BE49-F238E27FC236}">
                <a16:creationId xmlns:a16="http://schemas.microsoft.com/office/drawing/2014/main" id="{07393321-ABF7-CF0C-F659-1853D94E711E}"/>
              </a:ext>
            </a:extLst>
          </p:cNvPr>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p>
        </p:txBody>
      </p:sp>
      <p:sp>
        <p:nvSpPr>
          <p:cNvPr id="5133" name="Rectangle 13">
            <a:extLst>
              <a:ext uri="{FF2B5EF4-FFF2-40B4-BE49-F238E27FC236}">
                <a16:creationId xmlns:a16="http://schemas.microsoft.com/office/drawing/2014/main" id="{F853FE69-B11A-8DFF-6BF3-9BA6DF61928E}"/>
              </a:ext>
            </a:extLst>
          </p:cNvPr>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C099B273-8ABB-482B-B6E5-415F5784185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04"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rgbClr val="C00000"/>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00000"/>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rgbClr val="C00000"/>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rgbClr val="C00000"/>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C00000"/>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pic>
        <p:nvPicPr>
          <p:cNvPr id="12" name="MH Tagline" descr="Tagline: Because learning changes everyth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428447645"/>
      </p:ext>
    </p:extLst>
  </p:cSld>
  <p:clrMap bg1="lt1" tx1="dk1" bg2="lt2" tx2="dk2" accent1="accent1" accent2="accent2" accent3="accent3" accent4="accent4" accent5="accent5" accent6="accent6" hlink="hlink" folHlink="folHlink"/>
  <p:sldLayoutIdLst>
    <p:sldLayoutId id="2147484154"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microsoft.com/office/2007/relationships/hdphoto" Target="../media/hdphoto3.wdp"/></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4.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905000"/>
            <a:ext cx="9144000" cy="2342949"/>
          </a:xfrm>
          <a:prstGeom prst="rect">
            <a:avLst/>
          </a:prstGeom>
        </p:spPr>
        <p:txBody>
          <a:bodyPr wrap="square">
            <a:spAutoFit/>
          </a:bodyPr>
          <a:lstStyle/>
          <a:p>
            <a:pPr algn="ctr">
              <a:lnSpc>
                <a:spcPct val="90000"/>
              </a:lnSpc>
            </a:pPr>
            <a:r>
              <a:rPr lang="en-US" sz="4400" b="1" dirty="0">
                <a:solidFill>
                  <a:srgbClr val="DA5800"/>
                </a:solidFill>
              </a:rPr>
              <a:t>BUSINESS ANALYSIS 1B</a:t>
            </a:r>
          </a:p>
          <a:p>
            <a:pPr algn="ctr">
              <a:lnSpc>
                <a:spcPct val="90000"/>
              </a:lnSpc>
            </a:pPr>
            <a:endParaRPr lang="en-US" sz="1050" b="1" dirty="0">
              <a:solidFill>
                <a:srgbClr val="50B4C8"/>
              </a:solidFill>
            </a:endParaRPr>
          </a:p>
          <a:p>
            <a:pPr algn="ctr">
              <a:lnSpc>
                <a:spcPct val="90000"/>
              </a:lnSpc>
            </a:pPr>
            <a:endParaRPr lang="en-US" sz="3600" b="1" dirty="0">
              <a:solidFill>
                <a:srgbClr val="300060"/>
              </a:solidFill>
            </a:endParaRPr>
          </a:p>
          <a:p>
            <a:pPr algn="ctr">
              <a:lnSpc>
                <a:spcPct val="90000"/>
              </a:lnSpc>
            </a:pPr>
            <a:r>
              <a:rPr lang="en-US" sz="3600" b="1" dirty="0">
                <a:solidFill>
                  <a:srgbClr val="300060"/>
                </a:solidFill>
              </a:rPr>
              <a:t>LEARNING UNIT  5 – ANALYSING AND MANAGING STAKEHOLDERS </a:t>
            </a:r>
            <a:endParaRPr lang="en-US" sz="3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800000">
            <a:off x="24806" y="5433"/>
            <a:ext cx="9144000" cy="175059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34226"/>
            <a:ext cx="9144000" cy="1750595"/>
          </a:xfrm>
          <a:prstGeom prst="rect">
            <a:avLst/>
          </a:prstGeom>
        </p:spPr>
      </p:pic>
    </p:spTree>
    <p:extLst>
      <p:ext uri="{BB962C8B-B14F-4D97-AF65-F5344CB8AC3E}">
        <p14:creationId xmlns:p14="http://schemas.microsoft.com/office/powerpoint/2010/main" val="1775164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0DF88-DC1E-5BB6-24C5-B243319E8B4E}"/>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F58A8271-BA7D-2FF2-7C91-C5E22345BB8A}"/>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CATEGORIES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CB18E3F4-63AD-8428-03F2-BE8D198864E3}"/>
              </a:ext>
            </a:extLst>
          </p:cNvPr>
          <p:cNvSpPr>
            <a:spLocks noGrp="1" noChangeArrowheads="1"/>
          </p:cNvSpPr>
          <p:nvPr>
            <p:ph type="body" idx="1"/>
          </p:nvPr>
        </p:nvSpPr>
        <p:spPr>
          <a:xfrm>
            <a:off x="519522" y="2204864"/>
            <a:ext cx="8104956" cy="4496519"/>
          </a:xfrm>
        </p:spPr>
        <p:txBody>
          <a:bodyPr/>
          <a:lstStyle/>
          <a:p>
            <a:pPr marL="0" indent="0" eaLnBrk="1" hangingPunct="1">
              <a:buNone/>
            </a:pPr>
            <a:r>
              <a:rPr lang="en-US" sz="2800" b="1" dirty="0">
                <a:solidFill>
                  <a:schemeClr val="tx2">
                    <a:lumMod val="75000"/>
                  </a:schemeClr>
                </a:solidFill>
              </a:rPr>
              <a:t>Suppliers</a:t>
            </a:r>
            <a:endParaRPr lang="en-US" sz="2000" dirty="0"/>
          </a:p>
          <a:p>
            <a:pPr eaLnBrk="1" hangingPunct="1"/>
            <a:r>
              <a:rPr lang="en-US" sz="2000" dirty="0"/>
              <a:t>These provide the </a:t>
            </a:r>
            <a:r>
              <a:rPr lang="en-US" sz="2000" dirty="0" err="1"/>
              <a:t>organisation</a:t>
            </a:r>
            <a:r>
              <a:rPr lang="en-US" sz="2000" dirty="0"/>
              <a:t> with the goods and services that it uses. They may be subdivided into the following categories:</a:t>
            </a:r>
          </a:p>
          <a:p>
            <a:pPr lvl="1" eaLnBrk="1" hangingPunct="1"/>
            <a:r>
              <a:rPr lang="en-US" sz="1600" b="1" dirty="0">
                <a:solidFill>
                  <a:srgbClr val="FF0000"/>
                </a:solidFill>
              </a:rPr>
              <a:t>major or minor;</a:t>
            </a:r>
          </a:p>
          <a:p>
            <a:pPr lvl="1" eaLnBrk="1" hangingPunct="1"/>
            <a:r>
              <a:rPr lang="en-US" sz="1600" b="1" dirty="0">
                <a:solidFill>
                  <a:srgbClr val="FF0000"/>
                </a:solidFill>
              </a:rPr>
              <a:t>regular or occasional;</a:t>
            </a:r>
          </a:p>
          <a:p>
            <a:pPr lvl="1" eaLnBrk="1" hangingPunct="1"/>
            <a:r>
              <a:rPr lang="en-US" sz="1600" b="1" dirty="0">
                <a:solidFill>
                  <a:srgbClr val="FF0000"/>
                </a:solidFill>
              </a:rPr>
              <a:t>domestic or overseas.</a:t>
            </a:r>
            <a:endParaRPr lang="en-US" sz="2000" b="1" dirty="0">
              <a:solidFill>
                <a:srgbClr val="FF0000"/>
              </a:solidFill>
            </a:endParaRPr>
          </a:p>
          <a:p>
            <a:pPr eaLnBrk="1" hangingPunct="1"/>
            <a:r>
              <a:rPr lang="en-US" sz="2000" dirty="0"/>
              <a:t>Suppliers are stakeholders because </a:t>
            </a:r>
            <a:r>
              <a:rPr lang="en-US" sz="2000" b="1" dirty="0">
                <a:solidFill>
                  <a:srgbClr val="7030A0"/>
                </a:solidFill>
              </a:rPr>
              <a:t>they are interested in the way the </a:t>
            </a:r>
            <a:r>
              <a:rPr lang="en-US" sz="2000" b="1" dirty="0" err="1">
                <a:solidFill>
                  <a:srgbClr val="7030A0"/>
                </a:solidFill>
              </a:rPr>
              <a:t>organisation</a:t>
            </a:r>
            <a:r>
              <a:rPr lang="en-US" sz="2000" b="1" dirty="0">
                <a:solidFill>
                  <a:srgbClr val="7030A0"/>
                </a:solidFill>
              </a:rPr>
              <a:t> does business with them, what it wishes to buy, how it wants to pay and so on. </a:t>
            </a:r>
          </a:p>
          <a:p>
            <a:pPr eaLnBrk="1" hangingPunct="1"/>
            <a:r>
              <a:rPr lang="en-US" sz="2000" dirty="0"/>
              <a:t>Many change initiatives have the effect of altering the relationships of </a:t>
            </a:r>
            <a:r>
              <a:rPr lang="en-US" sz="2000" dirty="0" err="1"/>
              <a:t>organisations</a:t>
            </a:r>
            <a:r>
              <a:rPr lang="en-US" sz="2000" dirty="0"/>
              <a:t> with their suppliers and, as with the customers, such changes need to be managed carefully to make sure that they achieve positive and mutually beneficial results.</a:t>
            </a:r>
          </a:p>
          <a:p>
            <a:pPr marL="0" indent="0" eaLnBrk="1" hangingPunct="1">
              <a:buNone/>
            </a:pPr>
            <a:endParaRPr lang="en-GB" sz="2000" b="1" dirty="0"/>
          </a:p>
        </p:txBody>
      </p:sp>
    </p:spTree>
    <p:extLst>
      <p:ext uri="{BB962C8B-B14F-4D97-AF65-F5344CB8AC3E}">
        <p14:creationId xmlns:p14="http://schemas.microsoft.com/office/powerpoint/2010/main" val="1186448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1EB7B-7787-71DB-2A26-A34CE7891431}"/>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342D5401-3716-8F46-A11D-3921553B3F3B}"/>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CATEGORIES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6DA2132D-FE6F-6DB2-510A-F719ACE614A2}"/>
              </a:ext>
            </a:extLst>
          </p:cNvPr>
          <p:cNvSpPr>
            <a:spLocks noGrp="1" noChangeArrowheads="1"/>
          </p:cNvSpPr>
          <p:nvPr>
            <p:ph type="body" idx="1"/>
          </p:nvPr>
        </p:nvSpPr>
        <p:spPr>
          <a:xfrm>
            <a:off x="467544" y="2204864"/>
            <a:ext cx="5688632" cy="4496519"/>
          </a:xfrm>
        </p:spPr>
        <p:txBody>
          <a:bodyPr/>
          <a:lstStyle/>
          <a:p>
            <a:pPr marL="0" indent="0" eaLnBrk="1" hangingPunct="1">
              <a:buNone/>
            </a:pPr>
            <a:r>
              <a:rPr lang="en-US" sz="2800" b="1" dirty="0">
                <a:solidFill>
                  <a:schemeClr val="tx2">
                    <a:lumMod val="75000"/>
                  </a:schemeClr>
                </a:solidFill>
              </a:rPr>
              <a:t>Regulators</a:t>
            </a:r>
            <a:endParaRPr lang="en-US" sz="2000" dirty="0"/>
          </a:p>
          <a:p>
            <a:pPr marR="19130" algn="just"/>
            <a:r>
              <a:rPr lang="en-US" sz="2000" b="0" i="0" u="none" strike="noStrike" baseline="0" dirty="0">
                <a:solidFill>
                  <a:srgbClr val="2F2B2B"/>
                </a:solidFill>
                <a:latin typeface="Arial" panose="020B0604020202020204" pitchFamily="34" charset="0"/>
              </a:rPr>
              <a:t>Many </a:t>
            </a:r>
            <a:r>
              <a:rPr lang="en-US" sz="2000" b="0" i="0" u="none" strike="noStrike" baseline="0" dirty="0" err="1">
                <a:solidFill>
                  <a:srgbClr val="3F3B3B"/>
                </a:solidFill>
                <a:latin typeface="Arial" panose="020B0604020202020204" pitchFamily="34" charset="0"/>
              </a:rPr>
              <a:t>organisations</a:t>
            </a:r>
            <a:r>
              <a:rPr lang="en-US" sz="2000" b="0" i="0" u="none" strike="noStrike" baseline="0" dirty="0">
                <a:solidFill>
                  <a:srgbClr val="3F3B3B"/>
                </a:solidFill>
                <a:latin typeface="Arial" panose="020B0604020202020204" pitchFamily="34" charset="0"/>
              </a:rPr>
              <a:t> are </a:t>
            </a:r>
            <a:r>
              <a:rPr lang="en-US" sz="2000" b="0" i="0" u="none" strike="noStrike" baseline="0" dirty="0">
                <a:solidFill>
                  <a:srgbClr val="2F2B2B"/>
                </a:solidFill>
                <a:latin typeface="Arial" panose="020B0604020202020204" pitchFamily="34" charset="0"/>
              </a:rPr>
              <a:t>now </a:t>
            </a:r>
            <a:r>
              <a:rPr lang="en-US" sz="2000" b="0" i="0" u="none" strike="noStrike" baseline="0" dirty="0">
                <a:solidFill>
                  <a:srgbClr val="3F3B3B"/>
                </a:solidFill>
                <a:latin typeface="Arial" panose="020B0604020202020204" pitchFamily="34" charset="0"/>
              </a:rPr>
              <a:t>subject </a:t>
            </a:r>
            <a:r>
              <a:rPr lang="en-US" sz="2000" b="0" i="0" u="none" strike="noStrike" baseline="0" dirty="0">
                <a:solidFill>
                  <a:srgbClr val="2F2B2B"/>
                </a:solidFill>
                <a:latin typeface="Arial" panose="020B0604020202020204" pitchFamily="34" charset="0"/>
              </a:rPr>
              <a:t>to regulation </a:t>
            </a:r>
            <a:r>
              <a:rPr lang="en-US" sz="2000" b="0" i="0" u="none" strike="noStrike" baseline="0" dirty="0">
                <a:solidFill>
                  <a:srgbClr val="3F3B3B"/>
                </a:solidFill>
                <a:latin typeface="Arial" panose="020B0604020202020204" pitchFamily="34" charset="0"/>
              </a:rPr>
              <a:t>or </a:t>
            </a:r>
            <a:r>
              <a:rPr lang="en-US" sz="2000" b="0" i="0" u="none" strike="noStrike" baseline="0" dirty="0">
                <a:solidFill>
                  <a:srgbClr val="2F2B2B"/>
                </a:solidFill>
                <a:latin typeface="Arial" panose="020B0604020202020204" pitchFamily="34" charset="0"/>
              </a:rPr>
              <a:t>inspection by </a:t>
            </a:r>
            <a:r>
              <a:rPr lang="en-US" sz="2000" b="0" i="0" u="none" strike="noStrike" baseline="0" dirty="0">
                <a:solidFill>
                  <a:srgbClr val="3F3B3B"/>
                </a:solidFill>
                <a:latin typeface="Arial" panose="020B0604020202020204" pitchFamily="34" charset="0"/>
              </a:rPr>
              <a:t>external authorities. </a:t>
            </a:r>
          </a:p>
          <a:p>
            <a:pPr marR="19130" algn="just"/>
            <a:r>
              <a:rPr lang="en-US" sz="2000" b="1" i="0" u="none" strike="noStrike" baseline="0" dirty="0">
                <a:solidFill>
                  <a:schemeClr val="accent5">
                    <a:lumMod val="25000"/>
                  </a:schemeClr>
                </a:solidFill>
                <a:latin typeface="Arial" panose="020B0604020202020204" pitchFamily="34" charset="0"/>
              </a:rPr>
              <a:t>Regulators are concerned that any changes proposed by an </a:t>
            </a:r>
            <a:r>
              <a:rPr lang="en-US" sz="2000" b="1" i="0" u="none" strike="noStrike" baseline="0" dirty="0" err="1">
                <a:solidFill>
                  <a:schemeClr val="accent5">
                    <a:lumMod val="25000"/>
                  </a:schemeClr>
                </a:solidFill>
                <a:latin typeface="Arial" panose="020B0604020202020204" pitchFamily="34" charset="0"/>
              </a:rPr>
              <a:t>organisation</a:t>
            </a:r>
            <a:r>
              <a:rPr lang="en-US" sz="2000" b="1" i="0" u="none" strike="noStrike" baseline="0" dirty="0">
                <a:solidFill>
                  <a:schemeClr val="accent5">
                    <a:lumMod val="25000"/>
                  </a:schemeClr>
                </a:solidFill>
                <a:latin typeface="Arial" panose="020B0604020202020204" pitchFamily="34" charset="0"/>
              </a:rPr>
              <a:t> comply with the rules they enforce. </a:t>
            </a:r>
          </a:p>
          <a:p>
            <a:pPr marR="19130" algn="just"/>
            <a:r>
              <a:rPr lang="en-US" sz="2000" b="0" i="0" u="none" strike="noStrike" baseline="0" dirty="0">
                <a:solidFill>
                  <a:srgbClr val="2F2B2B"/>
                </a:solidFill>
                <a:latin typeface="Arial" panose="020B0604020202020204" pitchFamily="34" charset="0"/>
              </a:rPr>
              <a:t>For example, laws and regulations that govern </a:t>
            </a:r>
            <a:r>
              <a:rPr lang="en-US" sz="2000" b="0" i="0" u="none" strike="noStrike" baseline="0" dirty="0">
                <a:solidFill>
                  <a:srgbClr val="3F3B3B"/>
                </a:solidFill>
                <a:latin typeface="Arial" panose="020B0604020202020204" pitchFamily="34" charset="0"/>
              </a:rPr>
              <a:t>an </a:t>
            </a:r>
            <a:r>
              <a:rPr lang="en-US" sz="2000" b="0" i="0" u="none" strike="noStrike" baseline="0" dirty="0" err="1">
                <a:solidFill>
                  <a:srgbClr val="2F2B2B"/>
                </a:solidFill>
                <a:latin typeface="Arial" panose="020B0604020202020204" pitchFamily="34" charset="0"/>
              </a:rPr>
              <a:t>organisation's</a:t>
            </a:r>
            <a:r>
              <a:rPr lang="en-US" sz="2000" b="0" i="0" u="none" strike="noStrike" baseline="0" dirty="0">
                <a:solidFill>
                  <a:srgbClr val="2F2B2B"/>
                </a:solidFill>
                <a:latin typeface="Arial" panose="020B0604020202020204" pitchFamily="34" charset="0"/>
              </a:rPr>
              <a:t> financial conduct, </a:t>
            </a:r>
            <a:r>
              <a:rPr lang="en-US" sz="2000" b="0" i="0" u="none" strike="noStrike" baseline="0" dirty="0">
                <a:solidFill>
                  <a:srgbClr val="3F3B3B"/>
                </a:solidFill>
                <a:latin typeface="Arial" panose="020B0604020202020204" pitchFamily="34" charset="0"/>
              </a:rPr>
              <a:t>or </a:t>
            </a:r>
            <a:r>
              <a:rPr lang="en-US" sz="2000" b="0" i="0" u="none" strike="noStrike" baseline="0" dirty="0">
                <a:solidFill>
                  <a:srgbClr val="2F2B2B"/>
                </a:solidFill>
                <a:latin typeface="Arial" panose="020B0604020202020204" pitchFamily="34" charset="0"/>
              </a:rPr>
              <a:t>professional </a:t>
            </a:r>
            <a:r>
              <a:rPr lang="en-US" sz="2000" b="0" i="0" u="none" strike="noStrike" baseline="0" dirty="0">
                <a:solidFill>
                  <a:srgbClr val="3F3B3B"/>
                </a:solidFill>
                <a:latin typeface="Arial" panose="020B0604020202020204" pitchFamily="34" charset="0"/>
              </a:rPr>
              <a:t>standards, </a:t>
            </a:r>
            <a:r>
              <a:rPr lang="en-US" sz="2000" b="0" i="0" u="none" strike="noStrike" baseline="0" dirty="0">
                <a:solidFill>
                  <a:srgbClr val="2F2B2B"/>
                </a:solidFill>
                <a:latin typeface="Arial" panose="020B0604020202020204" pitchFamily="34" charset="0"/>
              </a:rPr>
              <a:t>such as those required of the </a:t>
            </a:r>
            <a:r>
              <a:rPr lang="en-US" sz="2000" b="0" i="0" u="none" strike="noStrike" baseline="0" dirty="0">
                <a:solidFill>
                  <a:srgbClr val="3F3B3B"/>
                </a:solidFill>
                <a:latin typeface="Arial" panose="020B0604020202020204" pitchFamily="34" charset="0"/>
              </a:rPr>
              <a:t>medical </a:t>
            </a:r>
            <a:r>
              <a:rPr lang="en-US" sz="2000" b="0" i="0" u="none" strike="noStrike" baseline="0" dirty="0">
                <a:solidFill>
                  <a:srgbClr val="2F2B2B"/>
                </a:solidFill>
                <a:latin typeface="Arial" panose="020B0604020202020204" pitchFamily="34" charset="0"/>
              </a:rPr>
              <a:t>profession.</a:t>
            </a:r>
          </a:p>
          <a:p>
            <a:pPr marR="19130" algn="just"/>
            <a:endParaRPr lang="en-US" sz="2000" b="0" i="0" u="none" strike="noStrike" baseline="0" dirty="0">
              <a:solidFill>
                <a:srgbClr val="2F2B2B"/>
              </a:solidFill>
              <a:latin typeface="Arial" panose="020B0604020202020204" pitchFamily="34" charset="0"/>
            </a:endParaRPr>
          </a:p>
        </p:txBody>
      </p:sp>
      <p:pic>
        <p:nvPicPr>
          <p:cNvPr id="3" name="Picture 2" descr="A person drawing a diagram&#10;&#10;AI-generated content may be incorrect.">
            <a:extLst>
              <a:ext uri="{FF2B5EF4-FFF2-40B4-BE49-F238E27FC236}">
                <a16:creationId xmlns:a16="http://schemas.microsoft.com/office/drawing/2014/main" id="{B71AE355-AFE5-355D-3F4A-2D63C67840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2387588"/>
            <a:ext cx="2592288" cy="3273660"/>
          </a:xfrm>
          <a:prstGeom prst="rect">
            <a:avLst/>
          </a:prstGeom>
        </p:spPr>
      </p:pic>
    </p:spTree>
    <p:extLst>
      <p:ext uri="{BB962C8B-B14F-4D97-AF65-F5344CB8AC3E}">
        <p14:creationId xmlns:p14="http://schemas.microsoft.com/office/powerpoint/2010/main" val="2854526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22488-5E5C-F46C-BBFC-5A16B6794598}"/>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563A321F-3218-CC71-717E-3E941D5B07A6}"/>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CATEGORIES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80EDD459-2FC4-9E77-6B02-A1A47EDC5A0C}"/>
              </a:ext>
            </a:extLst>
          </p:cNvPr>
          <p:cNvSpPr>
            <a:spLocks noGrp="1" noChangeArrowheads="1"/>
          </p:cNvSpPr>
          <p:nvPr>
            <p:ph type="body" idx="1"/>
          </p:nvPr>
        </p:nvSpPr>
        <p:spPr>
          <a:xfrm>
            <a:off x="519522" y="2204864"/>
            <a:ext cx="5060590" cy="4496519"/>
          </a:xfrm>
        </p:spPr>
        <p:txBody>
          <a:bodyPr/>
          <a:lstStyle/>
          <a:p>
            <a:pPr marL="0" indent="0" eaLnBrk="1" hangingPunct="1">
              <a:buNone/>
            </a:pPr>
            <a:r>
              <a:rPr lang="en-GB" sz="2800" b="1" dirty="0">
                <a:solidFill>
                  <a:schemeClr val="tx2">
                    <a:lumMod val="75000"/>
                  </a:schemeClr>
                </a:solidFill>
              </a:rPr>
              <a:t>Employees</a:t>
            </a:r>
          </a:p>
          <a:p>
            <a:pPr marR="19110" algn="just"/>
            <a:r>
              <a:rPr lang="en-US" sz="2000" dirty="0">
                <a:solidFill>
                  <a:srgbClr val="2F2B2B"/>
                </a:solidFill>
                <a:latin typeface="Arial" panose="020B0604020202020204" pitchFamily="34" charset="0"/>
              </a:rPr>
              <a:t>The people </a:t>
            </a:r>
            <a:r>
              <a:rPr lang="en-US" sz="2000" dirty="0">
                <a:solidFill>
                  <a:srgbClr val="3F3B3B"/>
                </a:solidFill>
                <a:latin typeface="Arial" panose="020B0604020202020204" pitchFamily="34" charset="0"/>
              </a:rPr>
              <a:t>who work </a:t>
            </a:r>
            <a:r>
              <a:rPr lang="en-US" sz="2000" dirty="0">
                <a:solidFill>
                  <a:srgbClr val="2F2B2B"/>
                </a:solidFill>
                <a:latin typeface="Arial" panose="020B0604020202020204" pitchFamily="34" charset="0"/>
              </a:rPr>
              <a:t>in </a:t>
            </a:r>
            <a:r>
              <a:rPr lang="en-US" sz="2000" dirty="0">
                <a:solidFill>
                  <a:srgbClr val="3F3B3B"/>
                </a:solidFill>
                <a:latin typeface="Arial" panose="020B0604020202020204" pitchFamily="34" charset="0"/>
              </a:rPr>
              <a:t>an </a:t>
            </a:r>
            <a:r>
              <a:rPr lang="en-US" sz="2000" dirty="0" err="1">
                <a:solidFill>
                  <a:srgbClr val="3F3B3B"/>
                </a:solidFill>
                <a:latin typeface="Arial" panose="020B0604020202020204" pitchFamily="34" charset="0"/>
              </a:rPr>
              <a:t>organisation</a:t>
            </a:r>
            <a:r>
              <a:rPr lang="en-US" sz="2000" dirty="0">
                <a:solidFill>
                  <a:srgbClr val="3F3B3B"/>
                </a:solidFill>
                <a:latin typeface="Arial" panose="020B0604020202020204" pitchFamily="34" charset="0"/>
              </a:rPr>
              <a:t> clearly </a:t>
            </a:r>
            <a:r>
              <a:rPr lang="en-US" sz="2000" dirty="0">
                <a:solidFill>
                  <a:srgbClr val="2F2B2B"/>
                </a:solidFill>
                <a:latin typeface="Arial" panose="020B0604020202020204" pitchFamily="34" charset="0"/>
              </a:rPr>
              <a:t>have </a:t>
            </a:r>
            <a:r>
              <a:rPr lang="en-US" sz="2000" dirty="0">
                <a:solidFill>
                  <a:srgbClr val="3F3B3B"/>
                </a:solidFill>
                <a:latin typeface="Arial" panose="020B0604020202020204" pitchFamily="34" charset="0"/>
              </a:rPr>
              <a:t>an </a:t>
            </a:r>
            <a:r>
              <a:rPr lang="en-US" sz="2000" dirty="0">
                <a:solidFill>
                  <a:srgbClr val="2F2B2B"/>
                </a:solidFill>
                <a:latin typeface="Arial" panose="020B0604020202020204" pitchFamily="34" charset="0"/>
              </a:rPr>
              <a:t>interest in the </a:t>
            </a:r>
            <a:r>
              <a:rPr lang="en-US" sz="2000" dirty="0">
                <a:solidFill>
                  <a:srgbClr val="3F3B3B"/>
                </a:solidFill>
                <a:latin typeface="Arial" panose="020B0604020202020204" pitchFamily="34" charset="0"/>
              </a:rPr>
              <a:t>way </a:t>
            </a:r>
            <a:r>
              <a:rPr lang="en-US" sz="2000" dirty="0">
                <a:solidFill>
                  <a:srgbClr val="2F2B2B"/>
                </a:solidFill>
                <a:latin typeface="Arial" panose="020B0604020202020204" pitchFamily="34" charset="0"/>
              </a:rPr>
              <a:t>it is run </a:t>
            </a:r>
            <a:r>
              <a:rPr lang="en-US" sz="2000" dirty="0">
                <a:solidFill>
                  <a:srgbClr val="3F3B3B"/>
                </a:solidFill>
                <a:latin typeface="Arial" panose="020B0604020202020204" pitchFamily="34" charset="0"/>
              </a:rPr>
              <a:t>and </a:t>
            </a:r>
            <a:r>
              <a:rPr lang="en-US" sz="2000" dirty="0">
                <a:solidFill>
                  <a:srgbClr val="2F2B2B"/>
                </a:solidFill>
                <a:latin typeface="Arial" panose="020B0604020202020204" pitchFamily="34" charset="0"/>
              </a:rPr>
              <a:t>in </a:t>
            </a:r>
            <a:r>
              <a:rPr lang="en-US" sz="2000" dirty="0">
                <a:solidFill>
                  <a:srgbClr val="3F3B3B"/>
                </a:solidFill>
                <a:latin typeface="Arial" panose="020B0604020202020204" pitchFamily="34" charset="0"/>
              </a:rPr>
              <a:t>changes </a:t>
            </a:r>
            <a:r>
              <a:rPr lang="en-US" sz="2000" dirty="0">
                <a:solidFill>
                  <a:srgbClr val="2F2B2B"/>
                </a:solidFill>
                <a:latin typeface="Arial" panose="020B0604020202020204" pitchFamily="34" charset="0"/>
              </a:rPr>
              <a:t>that it makes. </a:t>
            </a:r>
          </a:p>
          <a:p>
            <a:pPr marR="19110" algn="just"/>
            <a:r>
              <a:rPr lang="en-US" sz="2000" dirty="0">
                <a:solidFill>
                  <a:srgbClr val="2F2B2B"/>
                </a:solidFill>
                <a:latin typeface="Arial" panose="020B0604020202020204" pitchFamily="34" charset="0"/>
              </a:rPr>
              <a:t>In </a:t>
            </a:r>
            <a:r>
              <a:rPr lang="en-US" sz="2000" dirty="0">
                <a:solidFill>
                  <a:srgbClr val="3F3B3B"/>
                </a:solidFill>
                <a:latin typeface="Arial" panose="020B0604020202020204" pitchFamily="34" charset="0"/>
              </a:rPr>
              <a:t>a </a:t>
            </a:r>
            <a:r>
              <a:rPr lang="en-US" sz="2000" dirty="0">
                <a:solidFill>
                  <a:srgbClr val="2F2B2B"/>
                </a:solidFill>
                <a:latin typeface="Arial" panose="020B0604020202020204" pitchFamily="34" charset="0"/>
              </a:rPr>
              <a:t>small firm, </a:t>
            </a:r>
            <a:r>
              <a:rPr lang="en-US" sz="2000" b="1" dirty="0">
                <a:solidFill>
                  <a:srgbClr val="FF7979"/>
                </a:solidFill>
                <a:latin typeface="Arial" panose="020B0604020202020204" pitchFamily="34" charset="0"/>
              </a:rPr>
              <a:t>the employees may be regarded as individual stakeholders in their own right but, in larger </a:t>
            </a:r>
            <a:r>
              <a:rPr lang="en-US" sz="2000" b="1" dirty="0" err="1">
                <a:solidFill>
                  <a:srgbClr val="FF7979"/>
                </a:solidFill>
                <a:latin typeface="Arial" panose="020B0604020202020204" pitchFamily="34" charset="0"/>
              </a:rPr>
              <a:t>organisations</a:t>
            </a:r>
            <a:r>
              <a:rPr lang="en-US" sz="2000" b="1" dirty="0">
                <a:solidFill>
                  <a:srgbClr val="FF7979"/>
                </a:solidFill>
                <a:latin typeface="Arial" panose="020B0604020202020204" pitchFamily="34" charset="0"/>
              </a:rPr>
              <a:t>, they are probably best considered as groups. </a:t>
            </a:r>
          </a:p>
          <a:p>
            <a:pPr marR="19110" algn="just"/>
            <a:r>
              <a:rPr lang="en-US" sz="2000" dirty="0">
                <a:solidFill>
                  <a:srgbClr val="3F3B3B"/>
                </a:solidFill>
                <a:latin typeface="Arial" panose="020B0604020202020204" pitchFamily="34" charset="0"/>
              </a:rPr>
              <a:t>Sometimes, employees belong </a:t>
            </a:r>
            <a:r>
              <a:rPr lang="en-US" sz="2000" dirty="0">
                <a:solidFill>
                  <a:srgbClr val="2F2B2B"/>
                </a:solidFill>
                <a:latin typeface="Arial" panose="020B0604020202020204" pitchFamily="34" charset="0"/>
              </a:rPr>
              <a:t>to trades unions, </a:t>
            </a:r>
            <a:r>
              <a:rPr lang="en-US" sz="2000" dirty="0">
                <a:solidFill>
                  <a:srgbClr val="3F3B3B"/>
                </a:solidFill>
                <a:latin typeface="Arial" panose="020B0604020202020204" pitchFamily="34" charset="0"/>
              </a:rPr>
              <a:t>whose officials </a:t>
            </a:r>
            <a:r>
              <a:rPr lang="en-US" sz="2000" dirty="0">
                <a:solidFill>
                  <a:srgbClr val="2F2B2B"/>
                </a:solidFill>
                <a:latin typeface="Arial" panose="020B0604020202020204" pitchFamily="34" charset="0"/>
              </a:rPr>
              <a:t>therefore become </a:t>
            </a:r>
            <a:r>
              <a:rPr lang="en-US" sz="2000" dirty="0">
                <a:solidFill>
                  <a:srgbClr val="3F3B3B"/>
                </a:solidFill>
                <a:latin typeface="Arial" panose="020B0604020202020204" pitchFamily="34" charset="0"/>
              </a:rPr>
              <a:t>stakeholders </a:t>
            </a:r>
            <a:r>
              <a:rPr lang="en-US" sz="2000" dirty="0">
                <a:solidFill>
                  <a:srgbClr val="2F2B2B"/>
                </a:solidFill>
                <a:latin typeface="Arial" panose="020B0604020202020204" pitchFamily="34" charset="0"/>
              </a:rPr>
              <a:t>too.</a:t>
            </a:r>
          </a:p>
          <a:p>
            <a:pPr marL="0" indent="0" eaLnBrk="1" hangingPunct="1">
              <a:buNone/>
            </a:pPr>
            <a:endParaRPr lang="en-GB" dirty="0"/>
          </a:p>
        </p:txBody>
      </p:sp>
      <p:pic>
        <p:nvPicPr>
          <p:cNvPr id="3" name="Picture 2" descr="A group of people standing in a room&#10;&#10;AI-generated content may be incorrect.">
            <a:extLst>
              <a:ext uri="{FF2B5EF4-FFF2-40B4-BE49-F238E27FC236}">
                <a16:creationId xmlns:a16="http://schemas.microsoft.com/office/drawing/2014/main" id="{3A9DB00E-2CCC-EF6F-7CFC-78F4E50534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2420888"/>
            <a:ext cx="3491880" cy="3024336"/>
          </a:xfrm>
          <a:prstGeom prst="rect">
            <a:avLst/>
          </a:prstGeom>
        </p:spPr>
      </p:pic>
    </p:spTree>
    <p:extLst>
      <p:ext uri="{BB962C8B-B14F-4D97-AF65-F5344CB8AC3E}">
        <p14:creationId xmlns:p14="http://schemas.microsoft.com/office/powerpoint/2010/main" val="1858477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573F8-0DE3-605A-A339-778A8146B422}"/>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23D90AF3-6CC1-06B6-F550-E78311B899CC}"/>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CATEGORIES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DCCE5B91-C02F-1BF8-C3C5-A148AEC4F1A7}"/>
              </a:ext>
            </a:extLst>
          </p:cNvPr>
          <p:cNvSpPr>
            <a:spLocks noGrp="1" noChangeArrowheads="1"/>
          </p:cNvSpPr>
          <p:nvPr>
            <p:ph type="body" idx="1"/>
          </p:nvPr>
        </p:nvSpPr>
        <p:spPr>
          <a:xfrm>
            <a:off x="519522" y="1988840"/>
            <a:ext cx="8372958" cy="4680520"/>
          </a:xfrm>
        </p:spPr>
        <p:txBody>
          <a:bodyPr/>
          <a:lstStyle/>
          <a:p>
            <a:pPr marL="0" indent="0" eaLnBrk="1" hangingPunct="1">
              <a:buNone/>
            </a:pPr>
            <a:r>
              <a:rPr lang="en-GB" sz="2800" b="1" dirty="0">
                <a:solidFill>
                  <a:schemeClr val="tx2">
                    <a:lumMod val="75000"/>
                  </a:schemeClr>
                </a:solidFill>
              </a:rPr>
              <a:t>Managers</a:t>
            </a:r>
          </a:p>
          <a:p>
            <a:pPr marR="19110" algn="just"/>
            <a:r>
              <a:rPr lang="en-US" sz="2000" dirty="0">
                <a:solidFill>
                  <a:srgbClr val="2F2B2B"/>
                </a:solidFill>
                <a:latin typeface="Arial" panose="020B0604020202020204" pitchFamily="34" charset="0"/>
              </a:rPr>
              <a:t>There are also the professional managers of the </a:t>
            </a:r>
            <a:r>
              <a:rPr lang="en-US" sz="2000" dirty="0" err="1">
                <a:solidFill>
                  <a:srgbClr val="2F2B2B"/>
                </a:solidFill>
                <a:latin typeface="Arial" panose="020B0604020202020204" pitchFamily="34" charset="0"/>
              </a:rPr>
              <a:t>organisation</a:t>
            </a:r>
            <a:r>
              <a:rPr lang="en-US" sz="2000" dirty="0">
                <a:solidFill>
                  <a:srgbClr val="2F2B2B"/>
                </a:solidFill>
                <a:latin typeface="Arial" panose="020B0604020202020204" pitchFamily="34" charset="0"/>
              </a:rPr>
              <a:t>, those to whom its direction is entrusted. </a:t>
            </a:r>
          </a:p>
          <a:p>
            <a:pPr marR="19110" algn="just"/>
            <a:r>
              <a:rPr lang="en-US" sz="2000" dirty="0">
                <a:solidFill>
                  <a:srgbClr val="2F2B2B"/>
                </a:solidFill>
                <a:latin typeface="Arial" panose="020B0604020202020204" pitchFamily="34" charset="0"/>
              </a:rPr>
              <a:t>In a large </a:t>
            </a:r>
            <a:r>
              <a:rPr lang="en-US" sz="2000" dirty="0" err="1">
                <a:solidFill>
                  <a:srgbClr val="2F2B2B"/>
                </a:solidFill>
                <a:latin typeface="Arial" panose="020B0604020202020204" pitchFamily="34" charset="0"/>
              </a:rPr>
              <a:t>organisation</a:t>
            </a:r>
            <a:r>
              <a:rPr lang="en-US" sz="2000" dirty="0">
                <a:solidFill>
                  <a:srgbClr val="2F2B2B"/>
                </a:solidFill>
                <a:latin typeface="Arial" panose="020B0604020202020204" pitchFamily="34" charset="0"/>
              </a:rPr>
              <a:t>, there may be many layers of management, and each may form a distinctive stakeholder grouping, for example:</a:t>
            </a:r>
          </a:p>
          <a:p>
            <a:pPr marR="19110" lvl="1" algn="just"/>
            <a:r>
              <a:rPr lang="en-US" sz="1800" b="1" dirty="0">
                <a:solidFill>
                  <a:srgbClr val="F04510"/>
                </a:solidFill>
                <a:latin typeface="Arial" panose="020B0604020202020204" pitchFamily="34" charset="0"/>
              </a:rPr>
              <a:t>board-level senior managers;</a:t>
            </a:r>
          </a:p>
          <a:p>
            <a:pPr marR="19110" lvl="1" algn="just"/>
            <a:r>
              <a:rPr lang="en-US" sz="1800" b="1" dirty="0">
                <a:solidFill>
                  <a:srgbClr val="F04510"/>
                </a:solidFill>
                <a:latin typeface="Arial" panose="020B0604020202020204" pitchFamily="34" charset="0"/>
              </a:rPr>
              <a:t>middle managers;</a:t>
            </a:r>
          </a:p>
          <a:p>
            <a:pPr marR="19110" lvl="1" algn="just"/>
            <a:r>
              <a:rPr lang="en-US" sz="1800" b="1" dirty="0">
                <a:solidFill>
                  <a:srgbClr val="F04510"/>
                </a:solidFill>
                <a:latin typeface="Arial" panose="020B0604020202020204" pitchFamily="34" charset="0"/>
              </a:rPr>
              <a:t>junior managers;</a:t>
            </a:r>
          </a:p>
          <a:p>
            <a:pPr marR="19110" lvl="1" algn="just"/>
            <a:r>
              <a:rPr lang="en-US" sz="1800" b="1" dirty="0">
                <a:solidFill>
                  <a:srgbClr val="F04510"/>
                </a:solidFill>
                <a:latin typeface="Arial" panose="020B0604020202020204" pitchFamily="34" charset="0"/>
              </a:rPr>
              <a:t>front-line supervisors.</a:t>
            </a:r>
          </a:p>
          <a:p>
            <a:pPr marR="19110" algn="just"/>
            <a:r>
              <a:rPr lang="en-US" sz="2000" dirty="0">
                <a:solidFill>
                  <a:srgbClr val="2F2B2B"/>
                </a:solidFill>
                <a:latin typeface="Arial" panose="020B0604020202020204" pitchFamily="34" charset="0"/>
              </a:rPr>
              <a:t>As with many aspects of stakeholder management, it is an error to assume that a group is homogeneous in its views and concerns; junior managers may well have a very different perspective, and a different set of values and priorities, from those on the Board who take the major strategic decisions.</a:t>
            </a:r>
          </a:p>
          <a:p>
            <a:pPr marR="19110" algn="just"/>
            <a:endParaRPr lang="en-US" sz="2000" dirty="0">
              <a:solidFill>
                <a:srgbClr val="2F2B2B"/>
              </a:solidFill>
              <a:latin typeface="Arial" panose="020B0604020202020204" pitchFamily="34" charset="0"/>
            </a:endParaRPr>
          </a:p>
        </p:txBody>
      </p:sp>
    </p:spTree>
    <p:extLst>
      <p:ext uri="{BB962C8B-B14F-4D97-AF65-F5344CB8AC3E}">
        <p14:creationId xmlns:p14="http://schemas.microsoft.com/office/powerpoint/2010/main" val="584582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E2F32-A62E-0E9E-C451-E22597704165}"/>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6C765A1B-809B-E55E-3A2F-1FE935992E54}"/>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CATEGORIES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B0529586-4C93-5D90-D9CB-54F5713A1223}"/>
              </a:ext>
            </a:extLst>
          </p:cNvPr>
          <p:cNvSpPr>
            <a:spLocks noGrp="1" noChangeArrowheads="1"/>
          </p:cNvSpPr>
          <p:nvPr>
            <p:ph type="body" idx="1"/>
          </p:nvPr>
        </p:nvSpPr>
        <p:spPr>
          <a:xfrm>
            <a:off x="385522" y="1916832"/>
            <a:ext cx="5492638" cy="4496519"/>
          </a:xfrm>
        </p:spPr>
        <p:txBody>
          <a:bodyPr/>
          <a:lstStyle/>
          <a:p>
            <a:pPr marL="0" indent="0" eaLnBrk="1" hangingPunct="1">
              <a:buNone/>
            </a:pPr>
            <a:r>
              <a:rPr lang="en-GB" sz="2800" b="1" dirty="0">
                <a:solidFill>
                  <a:schemeClr val="tx2">
                    <a:lumMod val="75000"/>
                  </a:schemeClr>
                </a:solidFill>
              </a:rPr>
              <a:t>Owners</a:t>
            </a:r>
            <a:endParaRPr lang="en-US" sz="2000" dirty="0">
              <a:solidFill>
                <a:srgbClr val="2F2B2B"/>
              </a:solidFill>
              <a:latin typeface="Arial" panose="020B0604020202020204" pitchFamily="34" charset="0"/>
            </a:endParaRPr>
          </a:p>
          <a:p>
            <a:pPr marR="19110" algn="just"/>
            <a:r>
              <a:rPr lang="en-US" sz="2000" dirty="0">
                <a:solidFill>
                  <a:srgbClr val="2F2B2B"/>
                </a:solidFill>
                <a:latin typeface="Arial" panose="020B0604020202020204" pitchFamily="34" charset="0"/>
              </a:rPr>
              <a:t>For a commercial business, </a:t>
            </a:r>
            <a:r>
              <a:rPr lang="en-US" sz="2000" b="1" dirty="0">
                <a:solidFill>
                  <a:srgbClr val="FF7979"/>
                </a:solidFill>
                <a:latin typeface="Arial" panose="020B0604020202020204" pitchFamily="34" charset="0"/>
              </a:rPr>
              <a:t>the owners are just that - the people who own it directly. </a:t>
            </a:r>
          </a:p>
          <a:p>
            <a:pPr marR="19110" algn="just"/>
            <a:r>
              <a:rPr lang="en-US" sz="2000" dirty="0">
                <a:solidFill>
                  <a:srgbClr val="2F2B2B"/>
                </a:solidFill>
                <a:latin typeface="Arial" panose="020B0604020202020204" pitchFamily="34" charset="0"/>
              </a:rPr>
              <a:t>The business may be, in legal terms</a:t>
            </a:r>
            <a:r>
              <a:rPr lang="en-US" sz="2000" b="1" dirty="0">
                <a:solidFill>
                  <a:schemeClr val="accent5">
                    <a:lumMod val="25000"/>
                  </a:schemeClr>
                </a:solidFill>
                <a:latin typeface="Arial" panose="020B0604020202020204" pitchFamily="34" charset="0"/>
              </a:rPr>
              <a:t>, a sole trader or partnership, or it could be a limited company, in which case the owners are the shareholders. </a:t>
            </a:r>
          </a:p>
          <a:p>
            <a:pPr marR="19110" algn="just"/>
            <a:r>
              <a:rPr lang="en-US" sz="2000" dirty="0">
                <a:solidFill>
                  <a:srgbClr val="2F2B2B"/>
                </a:solidFill>
                <a:latin typeface="Arial" panose="020B0604020202020204" pitchFamily="34" charset="0"/>
              </a:rPr>
              <a:t>For public limited companies, the majority of shares are held by institutions such as investment companies and pension funds, and so the managers of these share portfolios become proxy owners.</a:t>
            </a:r>
          </a:p>
          <a:p>
            <a:pPr marR="19110" algn="just"/>
            <a:endParaRPr lang="en-US" sz="2000" dirty="0">
              <a:solidFill>
                <a:srgbClr val="2F2B2B"/>
              </a:solidFill>
              <a:latin typeface="Arial" panose="020B0604020202020204" pitchFamily="34" charset="0"/>
            </a:endParaRPr>
          </a:p>
        </p:txBody>
      </p:sp>
      <p:pic>
        <p:nvPicPr>
          <p:cNvPr id="3" name="Picture 2" descr="A group of people sitting around a table&#10;&#10;AI-generated content may be incorrect.">
            <a:extLst>
              <a:ext uri="{FF2B5EF4-FFF2-40B4-BE49-F238E27FC236}">
                <a16:creationId xmlns:a16="http://schemas.microsoft.com/office/drawing/2014/main" id="{753620D6-5E53-AC08-324B-8218E844E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492896"/>
            <a:ext cx="3131840" cy="3024336"/>
          </a:xfrm>
          <a:prstGeom prst="rect">
            <a:avLst/>
          </a:prstGeom>
        </p:spPr>
      </p:pic>
    </p:spTree>
    <p:extLst>
      <p:ext uri="{BB962C8B-B14F-4D97-AF65-F5344CB8AC3E}">
        <p14:creationId xmlns:p14="http://schemas.microsoft.com/office/powerpoint/2010/main" val="980448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6306B-F831-05C0-4B9D-EACC25334C3C}"/>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69B9B91A-AD25-5B11-0A8D-9018239CE4D4}"/>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CATEGORIES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3DE9868C-A0D0-A11A-4FC3-74496A1524DB}"/>
              </a:ext>
            </a:extLst>
          </p:cNvPr>
          <p:cNvSpPr>
            <a:spLocks noGrp="1" noChangeArrowheads="1"/>
          </p:cNvSpPr>
          <p:nvPr>
            <p:ph type="body" idx="1"/>
          </p:nvPr>
        </p:nvSpPr>
        <p:spPr>
          <a:xfrm>
            <a:off x="251520" y="2060848"/>
            <a:ext cx="5616624" cy="4496519"/>
          </a:xfrm>
        </p:spPr>
        <p:txBody>
          <a:bodyPr/>
          <a:lstStyle/>
          <a:p>
            <a:pPr marL="0" marR="19110" lvl="0" indent="0" algn="l" defTabSz="914400" rtl="0" eaLnBrk="1" fontAlgn="base" latinLnBrk="0" hangingPunct="1">
              <a:lnSpc>
                <a:spcPct val="100000"/>
              </a:lnSpc>
              <a:spcBef>
                <a:spcPct val="20000"/>
              </a:spcBef>
              <a:spcAft>
                <a:spcPct val="0"/>
              </a:spcAft>
              <a:buClr>
                <a:srgbClr val="C00000"/>
              </a:buClr>
              <a:buSzPct val="60000"/>
              <a:buFont typeface="Wingdings" panose="05000000000000000000" pitchFamily="2" charset="2"/>
              <a:buNone/>
              <a:tabLst/>
              <a:defRPr/>
            </a:pPr>
            <a:r>
              <a:rPr kumimoji="0" lang="en-US" sz="2800" b="1" i="0" u="none" strike="noStrike" kern="0" cap="none" spc="0" normalizeH="0" baseline="0" noProof="0" dirty="0">
                <a:ln>
                  <a:noFill/>
                </a:ln>
                <a:solidFill>
                  <a:srgbClr val="333399">
                    <a:lumMod val="75000"/>
                  </a:srgbClr>
                </a:solidFill>
                <a:effectLst/>
                <a:uLnTx/>
                <a:uFillTx/>
                <a:latin typeface="Tahoma"/>
                <a:ea typeface="+mn-ea"/>
                <a:cs typeface="+mn-cs"/>
              </a:rPr>
              <a:t>Competitors</a:t>
            </a:r>
          </a:p>
          <a:p>
            <a:pPr marL="342900" marR="19110" lvl="0" indent="-342900" algn="just" defTabSz="914400" rtl="0" eaLnBrk="0" fontAlgn="base" latinLnBrk="0" hangingPunct="0">
              <a:lnSpc>
                <a:spcPct val="100000"/>
              </a:lnSpc>
              <a:spcBef>
                <a:spcPct val="20000"/>
              </a:spcBef>
              <a:spcAft>
                <a:spcPct val="0"/>
              </a:spcAft>
              <a:buClr>
                <a:srgbClr val="C00000"/>
              </a:buClr>
              <a:buSzPct val="60000"/>
              <a:buFont typeface="Wingdings" panose="05000000000000000000" pitchFamily="2" charset="2"/>
              <a:buChar char="n"/>
              <a:tabLst/>
              <a:defRPr/>
            </a:pP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Competitors compete with the </a:t>
            </a:r>
            <a:r>
              <a:rPr kumimoji="0" lang="en-US" sz="2000" b="0" i="0" u="none" strike="noStrike" kern="0" cap="none" spc="0" normalizeH="0" baseline="0" noProof="0" dirty="0" err="1">
                <a:ln>
                  <a:noFill/>
                </a:ln>
                <a:solidFill>
                  <a:srgbClr val="2F2B2B"/>
                </a:solidFill>
                <a:effectLst/>
                <a:uLnTx/>
                <a:uFillTx/>
                <a:latin typeface="Arial" panose="020B0604020202020204" pitchFamily="34" charset="0"/>
                <a:ea typeface="+mn-ea"/>
                <a:cs typeface="+mn-cs"/>
              </a:rPr>
              <a:t>organisation</a:t>
            </a: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 for the business of its customers. </a:t>
            </a:r>
          </a:p>
          <a:p>
            <a:pPr marL="342900" marR="19110" lvl="0" indent="-342900" algn="just" defTabSz="914400" rtl="0" eaLnBrk="0" fontAlgn="base" latinLnBrk="0" hangingPunct="0">
              <a:lnSpc>
                <a:spcPct val="100000"/>
              </a:lnSpc>
              <a:spcBef>
                <a:spcPct val="20000"/>
              </a:spcBef>
              <a:spcAft>
                <a:spcPct val="0"/>
              </a:spcAft>
              <a:buClr>
                <a:srgbClr val="C00000"/>
              </a:buClr>
              <a:buSzPct val="60000"/>
              <a:buFont typeface="Wingdings" panose="05000000000000000000" pitchFamily="2" charset="2"/>
              <a:buChar char="n"/>
              <a:tabLst/>
              <a:defRPr/>
            </a:pP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Therefore, they have a keen interest in any changes made by an </a:t>
            </a:r>
            <a:r>
              <a:rPr kumimoji="0" lang="en-US" sz="2000" b="0" i="0" u="none" strike="noStrike" kern="0" cap="none" spc="0" normalizeH="0" baseline="0" noProof="0" dirty="0" err="1">
                <a:ln>
                  <a:noFill/>
                </a:ln>
                <a:solidFill>
                  <a:srgbClr val="2F2B2B"/>
                </a:solidFill>
                <a:effectLst/>
                <a:uLnTx/>
                <a:uFillTx/>
                <a:latin typeface="Arial" panose="020B0604020202020204" pitchFamily="34" charset="0"/>
                <a:ea typeface="+mn-ea"/>
                <a:cs typeface="+mn-cs"/>
              </a:rPr>
              <a:t>organisation</a:t>
            </a: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 </a:t>
            </a:r>
          </a:p>
          <a:p>
            <a:pPr marL="342900" marR="19110" lvl="0" indent="-342900" algn="just" defTabSz="914400" rtl="0" eaLnBrk="0" fontAlgn="base" latinLnBrk="0" hangingPunct="0">
              <a:lnSpc>
                <a:spcPct val="100000"/>
              </a:lnSpc>
              <a:spcBef>
                <a:spcPct val="20000"/>
              </a:spcBef>
              <a:spcAft>
                <a:spcPct val="0"/>
              </a:spcAft>
              <a:buClr>
                <a:srgbClr val="C00000"/>
              </a:buClr>
              <a:buSzPct val="60000"/>
              <a:buFont typeface="Wingdings" panose="05000000000000000000" pitchFamily="2" charset="2"/>
              <a:buChar char="n"/>
              <a:tabLst/>
              <a:defRPr/>
            </a:pP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Their reactions to any changes have to be considered; for example, how a competitor might react and whether they might try to block an initiative or produce a form of counterproposal. </a:t>
            </a:r>
          </a:p>
          <a:p>
            <a:pPr marR="19110" algn="just"/>
            <a:endParaRPr lang="en-US" sz="2000" dirty="0">
              <a:solidFill>
                <a:srgbClr val="2F2B2B"/>
              </a:solidFill>
              <a:latin typeface="Arial" panose="020B0604020202020204" pitchFamily="34" charset="0"/>
            </a:endParaRPr>
          </a:p>
        </p:txBody>
      </p:sp>
      <p:pic>
        <p:nvPicPr>
          <p:cNvPr id="5" name="Picture 4" descr="A group of logos in circles&#10;&#10;AI-generated content may be incorrect.">
            <a:extLst>
              <a:ext uri="{FF2B5EF4-FFF2-40B4-BE49-F238E27FC236}">
                <a16:creationId xmlns:a16="http://schemas.microsoft.com/office/drawing/2014/main" id="{11DF8F89-3E9B-9FDB-50D8-A9C127F830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950" y="3769593"/>
            <a:ext cx="3336372" cy="2787774"/>
          </a:xfrm>
          <a:prstGeom prst="rect">
            <a:avLst/>
          </a:prstGeom>
        </p:spPr>
      </p:pic>
    </p:spTree>
    <p:extLst>
      <p:ext uri="{BB962C8B-B14F-4D97-AF65-F5344CB8AC3E}">
        <p14:creationId xmlns:p14="http://schemas.microsoft.com/office/powerpoint/2010/main" val="1044831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9AC2C-4037-9CB9-C118-86B5199C5047}"/>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07DE3EC5-63A9-358B-90EC-EA6181BD5CD1}"/>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CATEGORIES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498703CA-4348-1A74-AAB9-E70F57642953}"/>
              </a:ext>
            </a:extLst>
          </p:cNvPr>
          <p:cNvSpPr>
            <a:spLocks noGrp="1" noChangeArrowheads="1"/>
          </p:cNvSpPr>
          <p:nvPr>
            <p:ph type="body" idx="1"/>
          </p:nvPr>
        </p:nvSpPr>
        <p:spPr>
          <a:xfrm>
            <a:off x="519522" y="1916832"/>
            <a:ext cx="8104956" cy="4680520"/>
          </a:xfrm>
        </p:spPr>
        <p:txBody>
          <a:bodyPr/>
          <a:lstStyle/>
          <a:p>
            <a:pPr marL="0" marR="19110" lvl="0" indent="0" algn="l" defTabSz="914400" rtl="0" eaLnBrk="1" fontAlgn="base" latinLnBrk="0" hangingPunct="1">
              <a:lnSpc>
                <a:spcPct val="100000"/>
              </a:lnSpc>
              <a:spcBef>
                <a:spcPct val="20000"/>
              </a:spcBef>
              <a:spcAft>
                <a:spcPct val="0"/>
              </a:spcAft>
              <a:buClr>
                <a:srgbClr val="C00000"/>
              </a:buClr>
              <a:buSzPct val="60000"/>
              <a:buFont typeface="Wingdings" panose="05000000000000000000" pitchFamily="2" charset="2"/>
              <a:buNone/>
              <a:tabLst/>
              <a:defRPr/>
            </a:pPr>
            <a:r>
              <a:rPr lang="en-US" sz="2800" b="1" dirty="0">
                <a:solidFill>
                  <a:srgbClr val="333399">
                    <a:lumMod val="75000"/>
                  </a:srgbClr>
                </a:solidFill>
                <a:latin typeface="Tahoma"/>
              </a:rPr>
              <a:t>Other stakeholders</a:t>
            </a:r>
            <a:endParaRPr kumimoji="0" lang="en-US" sz="2800" b="1" i="0" u="none" strike="noStrike" kern="0" cap="none" spc="0" normalizeH="0" baseline="0" noProof="0" dirty="0">
              <a:ln>
                <a:noFill/>
              </a:ln>
              <a:solidFill>
                <a:srgbClr val="333399">
                  <a:lumMod val="75000"/>
                </a:srgbClr>
              </a:solidFill>
              <a:effectLst/>
              <a:uLnTx/>
              <a:uFillTx/>
              <a:latin typeface="Tahoma"/>
              <a:ea typeface="+mn-ea"/>
              <a:cs typeface="+mn-cs"/>
            </a:endParaRPr>
          </a:p>
          <a:p>
            <a:pPr marL="342900" marR="19110" lvl="0" indent="-342900" algn="just" defTabSz="914400" rtl="0" eaLnBrk="0" fontAlgn="base" latinLnBrk="0" hangingPunct="0">
              <a:lnSpc>
                <a:spcPct val="100000"/>
              </a:lnSpc>
              <a:spcBef>
                <a:spcPct val="20000"/>
              </a:spcBef>
              <a:spcAft>
                <a:spcPct val="0"/>
              </a:spcAft>
              <a:buClr>
                <a:srgbClr val="C00000"/>
              </a:buClr>
              <a:buSzPct val="60000"/>
              <a:buFont typeface="Wingdings" panose="05000000000000000000" pitchFamily="2" charset="2"/>
              <a:buChar char="n"/>
              <a:tabLst/>
              <a:defRPr/>
            </a:pP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For example, </a:t>
            </a:r>
            <a:r>
              <a:rPr kumimoji="0" lang="en-US" sz="2000" b="1" i="0" u="none" strike="noStrike" kern="0" cap="none" spc="0" normalizeH="0" baseline="0" noProof="0" dirty="0">
                <a:ln>
                  <a:noFill/>
                </a:ln>
                <a:solidFill>
                  <a:schemeClr val="accent5">
                    <a:lumMod val="25000"/>
                  </a:schemeClr>
                </a:solidFill>
                <a:effectLst/>
                <a:uLnTx/>
                <a:uFillTx/>
                <a:latin typeface="Arial" panose="020B0604020202020204" pitchFamily="34" charset="0"/>
                <a:ea typeface="+mn-ea"/>
                <a:cs typeface="+mn-cs"/>
              </a:rPr>
              <a:t>the insurers of an </a:t>
            </a:r>
            <a:r>
              <a:rPr kumimoji="0" lang="en-US" sz="2000" b="1" i="0" u="none" strike="noStrike" kern="0" cap="none" spc="0" normalizeH="0" baseline="0" noProof="0" dirty="0" err="1">
                <a:ln>
                  <a:noFill/>
                </a:ln>
                <a:solidFill>
                  <a:schemeClr val="accent5">
                    <a:lumMod val="25000"/>
                  </a:schemeClr>
                </a:solidFill>
                <a:effectLst/>
                <a:uLnTx/>
                <a:uFillTx/>
                <a:latin typeface="Arial" panose="020B0604020202020204" pitchFamily="34" charset="0"/>
                <a:ea typeface="+mn-ea"/>
                <a:cs typeface="+mn-cs"/>
              </a:rPr>
              <a:t>organisation</a:t>
            </a:r>
            <a:r>
              <a:rPr kumimoji="0" lang="en-US" sz="2000" b="1" i="0" u="none" strike="noStrike" kern="0" cap="none" spc="0" normalizeH="0" baseline="0" noProof="0" dirty="0">
                <a:ln>
                  <a:noFill/>
                </a:ln>
                <a:solidFill>
                  <a:schemeClr val="accent5">
                    <a:lumMod val="25000"/>
                  </a:schemeClr>
                </a:solidFill>
                <a:effectLst/>
                <a:uLnTx/>
                <a:uFillTx/>
                <a:latin typeface="Arial" panose="020B0604020202020204" pitchFamily="34" charset="0"/>
                <a:ea typeface="+mn-ea"/>
                <a:cs typeface="+mn-cs"/>
              </a:rPr>
              <a:t> </a:t>
            </a: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may be interested in any areas that could affect the pattern of risk that is covered. </a:t>
            </a:r>
          </a:p>
          <a:p>
            <a:pPr marL="342900" marR="19110" lvl="0" indent="-342900" algn="just" defTabSz="914400" rtl="0" eaLnBrk="0" fontAlgn="base" latinLnBrk="0" hangingPunct="0">
              <a:lnSpc>
                <a:spcPct val="100000"/>
              </a:lnSpc>
              <a:spcBef>
                <a:spcPct val="20000"/>
              </a:spcBef>
              <a:spcAft>
                <a:spcPct val="0"/>
              </a:spcAft>
              <a:buClr>
                <a:srgbClr val="C00000"/>
              </a:buClr>
              <a:buSzPct val="60000"/>
              <a:buFont typeface="Wingdings" panose="05000000000000000000" pitchFamily="2" charset="2"/>
              <a:buChar char="n"/>
              <a:tabLst/>
              <a:defRPr/>
            </a:pP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Alternatively, </a:t>
            </a:r>
            <a:r>
              <a:rPr kumimoji="0" lang="en-US" sz="2000" b="1" i="0" u="none" strike="noStrike" kern="0" cap="none" spc="0" normalizeH="0" baseline="0" noProof="0" dirty="0">
                <a:ln>
                  <a:noFill/>
                </a:ln>
                <a:solidFill>
                  <a:schemeClr val="accent5">
                    <a:lumMod val="25000"/>
                  </a:schemeClr>
                </a:solidFill>
                <a:effectLst/>
                <a:uLnTx/>
                <a:uFillTx/>
                <a:latin typeface="Arial" panose="020B0604020202020204" pitchFamily="34" charset="0"/>
                <a:ea typeface="+mn-ea"/>
                <a:cs typeface="+mn-cs"/>
              </a:rPr>
              <a:t>the police</a:t>
            </a: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 might be interested in the law and order implications of some actions. </a:t>
            </a:r>
          </a:p>
          <a:p>
            <a:pPr marL="342900" marR="19110" lvl="0" indent="-342900" algn="just" defTabSz="914400" rtl="0" eaLnBrk="0" fontAlgn="base" latinLnBrk="0" hangingPunct="0">
              <a:lnSpc>
                <a:spcPct val="100000"/>
              </a:lnSpc>
              <a:spcBef>
                <a:spcPct val="20000"/>
              </a:spcBef>
              <a:spcAft>
                <a:spcPct val="0"/>
              </a:spcAft>
              <a:buClr>
                <a:srgbClr val="C00000"/>
              </a:buClr>
              <a:buSzPct val="60000"/>
              <a:buFont typeface="Wingdings" panose="05000000000000000000" pitchFamily="2" charset="2"/>
              <a:buChar char="n"/>
              <a:tabLst/>
              <a:defRPr/>
            </a:pP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In some </a:t>
            </a:r>
            <a:r>
              <a:rPr kumimoji="0" lang="en-US" sz="2000" b="0" i="0" u="none" strike="noStrike" kern="0" cap="none" spc="0" normalizeH="0" baseline="0" noProof="0" dirty="0" err="1">
                <a:ln>
                  <a:noFill/>
                </a:ln>
                <a:solidFill>
                  <a:srgbClr val="2F2B2B"/>
                </a:solidFill>
                <a:effectLst/>
                <a:uLnTx/>
                <a:uFillTx/>
                <a:latin typeface="Arial" panose="020B0604020202020204" pitchFamily="34" charset="0"/>
                <a:ea typeface="+mn-ea"/>
                <a:cs typeface="+mn-cs"/>
              </a:rPr>
              <a:t>organisations</a:t>
            </a: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 the </a:t>
            </a:r>
            <a:r>
              <a:rPr kumimoji="0" lang="en-US" sz="2000" b="1" i="0" u="none" strike="noStrike" kern="0" cap="none" spc="0" normalizeH="0" baseline="0" noProof="0" dirty="0">
                <a:ln>
                  <a:noFill/>
                </a:ln>
                <a:solidFill>
                  <a:schemeClr val="accent5">
                    <a:lumMod val="25000"/>
                  </a:schemeClr>
                </a:solidFill>
                <a:effectLst/>
                <a:uLnTx/>
                <a:uFillTx/>
                <a:latin typeface="Arial" panose="020B0604020202020204" pitchFamily="34" charset="0"/>
                <a:ea typeface="+mn-ea"/>
                <a:cs typeface="+mn-cs"/>
              </a:rPr>
              <a:t>views of staff associations </a:t>
            </a: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are also significant.</a:t>
            </a:r>
          </a:p>
          <a:p>
            <a:pPr marL="342900" marR="19110" lvl="0" indent="-342900" algn="just" defTabSz="914400" rtl="0" eaLnBrk="0" fontAlgn="base" latinLnBrk="0" hangingPunct="0">
              <a:lnSpc>
                <a:spcPct val="100000"/>
              </a:lnSpc>
              <a:spcBef>
                <a:spcPct val="20000"/>
              </a:spcBef>
              <a:spcAft>
                <a:spcPct val="0"/>
              </a:spcAft>
              <a:buClr>
                <a:srgbClr val="C00000"/>
              </a:buClr>
              <a:buSzPct val="60000"/>
              <a:buFont typeface="Wingdings" panose="05000000000000000000" pitchFamily="2" charset="2"/>
              <a:buChar char="n"/>
              <a:tabLst/>
              <a:defRPr/>
            </a:pPr>
            <a:r>
              <a:rPr kumimoji="0" lang="en-US" sz="2000" b="1" i="0" u="none" strike="noStrike" kern="0" cap="none" spc="0" normalizeH="0" baseline="0" noProof="0" dirty="0">
                <a:ln>
                  <a:noFill/>
                </a:ln>
                <a:solidFill>
                  <a:srgbClr val="2F2B2B"/>
                </a:solidFill>
                <a:effectLst/>
                <a:uLnTx/>
                <a:uFillTx/>
                <a:latin typeface="Arial" panose="020B0604020202020204" pitchFamily="34" charset="0"/>
                <a:ea typeface="+mn-ea"/>
                <a:cs typeface="+mn-cs"/>
              </a:rPr>
              <a:t>It is important for each project that the identification of stakeholders is as complete as possible, as it will otherwise be impossible to develop and implement effective management strategies for them. </a:t>
            </a:r>
          </a:p>
          <a:p>
            <a:pPr marL="342900" marR="19110" lvl="0" indent="-342900" algn="just" defTabSz="914400" rtl="0" eaLnBrk="0" fontAlgn="base" latinLnBrk="0" hangingPunct="0">
              <a:lnSpc>
                <a:spcPct val="100000"/>
              </a:lnSpc>
              <a:spcBef>
                <a:spcPct val="20000"/>
              </a:spcBef>
              <a:spcAft>
                <a:spcPct val="0"/>
              </a:spcAft>
              <a:buClr>
                <a:srgbClr val="C00000"/>
              </a:buClr>
              <a:buSzPct val="60000"/>
              <a:buFont typeface="Wingdings" panose="05000000000000000000" pitchFamily="2" charset="2"/>
              <a:buChar char="n"/>
              <a:tabLst/>
              <a:defRPr/>
            </a:pP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It may be useful to conduct some sort of workshop with people knowledgeable about the </a:t>
            </a:r>
            <a:r>
              <a:rPr kumimoji="0" lang="en-US" sz="2000" b="0" i="0" u="none" strike="noStrike" kern="0" cap="none" spc="0" normalizeH="0" baseline="0" noProof="0" dirty="0" err="1">
                <a:ln>
                  <a:noFill/>
                </a:ln>
                <a:solidFill>
                  <a:srgbClr val="2F2B2B"/>
                </a:solidFill>
                <a:effectLst/>
                <a:uLnTx/>
                <a:uFillTx/>
                <a:latin typeface="Arial" panose="020B0604020202020204" pitchFamily="34" charset="0"/>
                <a:ea typeface="+mn-ea"/>
                <a:cs typeface="+mn-cs"/>
              </a:rPr>
              <a:t>organisation</a:t>
            </a:r>
            <a:r>
              <a:rPr kumimoji="0" lang="en-US" sz="2000" b="0" i="0" u="none" strike="noStrike" kern="0" cap="none" spc="0" normalizeH="0" baseline="0" noProof="0" dirty="0">
                <a:ln>
                  <a:noFill/>
                </a:ln>
                <a:solidFill>
                  <a:srgbClr val="2F2B2B"/>
                </a:solidFill>
                <a:effectLst/>
                <a:uLnTx/>
                <a:uFillTx/>
                <a:latin typeface="Arial" panose="020B0604020202020204" pitchFamily="34" charset="0"/>
                <a:ea typeface="+mn-ea"/>
                <a:cs typeface="+mn-cs"/>
              </a:rPr>
              <a:t> and the proposed project to make sure that the coverage of stakeholders is comprehensive.   </a:t>
            </a:r>
          </a:p>
        </p:txBody>
      </p:sp>
    </p:spTree>
    <p:extLst>
      <p:ext uri="{BB962C8B-B14F-4D97-AF65-F5344CB8AC3E}">
        <p14:creationId xmlns:p14="http://schemas.microsoft.com/office/powerpoint/2010/main" val="294917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E1D70-9214-2079-48C6-FF55E41A15B9}"/>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C7F00644-0A44-DFC0-F31F-851A328BE9CB}"/>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ANALYSISNG STAKEHOLDERS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82857542-F44C-8AC3-A6E9-BD773854F59A}"/>
              </a:ext>
            </a:extLst>
          </p:cNvPr>
          <p:cNvSpPr>
            <a:spLocks noGrp="1" noChangeArrowheads="1"/>
          </p:cNvSpPr>
          <p:nvPr>
            <p:ph type="body" idx="1"/>
          </p:nvPr>
        </p:nvSpPr>
        <p:spPr>
          <a:xfrm>
            <a:off x="519522" y="2204864"/>
            <a:ext cx="8104956" cy="4464496"/>
          </a:xfrm>
        </p:spPr>
        <p:txBody>
          <a:bodyPr/>
          <a:lstStyle/>
          <a:p>
            <a:pPr eaLnBrk="1" hangingPunct="1"/>
            <a:r>
              <a:rPr lang="en-US" sz="2000" dirty="0"/>
              <a:t>Having identified the stakeholders, the next step is to make an assessment of the weight that should be attached to their issues. </a:t>
            </a:r>
          </a:p>
          <a:p>
            <a:pPr marL="0" indent="0" eaLnBrk="1" hangingPunct="1">
              <a:buNone/>
            </a:pPr>
            <a:endParaRPr lang="en-US" sz="2000" dirty="0"/>
          </a:p>
          <a:p>
            <a:pPr eaLnBrk="1" hangingPunct="1"/>
            <a:r>
              <a:rPr lang="en-US" sz="2000" dirty="0"/>
              <a:t>No stakeholder should be ignored completely, but the approach to each will be different depending on </a:t>
            </a:r>
          </a:p>
          <a:p>
            <a:pPr marL="457200" lvl="1" indent="0" eaLnBrk="1" hangingPunct="1">
              <a:buNone/>
            </a:pPr>
            <a:r>
              <a:rPr lang="en-US" sz="1800" b="1" dirty="0">
                <a:solidFill>
                  <a:srgbClr val="7030A0"/>
                </a:solidFill>
              </a:rPr>
              <a:t>(</a:t>
            </a:r>
            <a:r>
              <a:rPr lang="en-US" sz="1800" b="1" dirty="0" err="1">
                <a:solidFill>
                  <a:srgbClr val="7030A0"/>
                </a:solidFill>
              </a:rPr>
              <a:t>i</a:t>
            </a:r>
            <a:r>
              <a:rPr lang="en-US" sz="1800" b="1" dirty="0">
                <a:solidFill>
                  <a:srgbClr val="7030A0"/>
                </a:solidFill>
              </a:rPr>
              <a:t>) their level of interest in the project and </a:t>
            </a:r>
          </a:p>
          <a:p>
            <a:pPr marL="457200" lvl="1" indent="0" eaLnBrk="1" hangingPunct="1">
              <a:buNone/>
            </a:pPr>
            <a:r>
              <a:rPr lang="en-US" sz="1800" b="1" dirty="0">
                <a:solidFill>
                  <a:srgbClr val="7030A0"/>
                </a:solidFill>
              </a:rPr>
              <a:t>(ii) the amount of power or influence they wield to further or obstruct it</a:t>
            </a:r>
          </a:p>
          <a:p>
            <a:pPr marL="457200" lvl="1" indent="0" eaLnBrk="1" hangingPunct="1">
              <a:buNone/>
            </a:pPr>
            <a:endParaRPr lang="en-US" sz="1800" b="1" dirty="0">
              <a:solidFill>
                <a:srgbClr val="7030A0"/>
              </a:solidFill>
            </a:endParaRPr>
          </a:p>
          <a:p>
            <a:pPr eaLnBrk="1" hangingPunct="1"/>
            <a:r>
              <a:rPr lang="en-US" sz="2000" dirty="0"/>
              <a:t>The power/interest grid (adapted from Newcombe, 2003), shown in the next Figure, offers a useful technique for </a:t>
            </a:r>
            <a:r>
              <a:rPr lang="en-US" sz="2000" dirty="0" err="1"/>
              <a:t>analysing</a:t>
            </a:r>
            <a:r>
              <a:rPr lang="en-US" sz="2000" dirty="0"/>
              <a:t> stakeholders.</a:t>
            </a:r>
          </a:p>
          <a:p>
            <a:pPr marL="0" indent="0" eaLnBrk="1" hangingPunct="1">
              <a:buNone/>
            </a:pPr>
            <a:endParaRPr lang="en-GB" sz="2000" b="1" dirty="0"/>
          </a:p>
        </p:txBody>
      </p:sp>
    </p:spTree>
    <p:extLst>
      <p:ext uri="{BB962C8B-B14F-4D97-AF65-F5344CB8AC3E}">
        <p14:creationId xmlns:p14="http://schemas.microsoft.com/office/powerpoint/2010/main" val="1559541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14B98-91DA-84E0-DFE7-63FE04C538BD}"/>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29A7BA8E-2AC7-7598-D39A-BDF543690F23}"/>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ANALYSISNG STAKEHOLDERS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CAECFC7D-AE8E-D5E2-5F31-6111F83D7EB0}"/>
              </a:ext>
            </a:extLst>
          </p:cNvPr>
          <p:cNvSpPr>
            <a:spLocks noGrp="1" noChangeArrowheads="1"/>
          </p:cNvSpPr>
          <p:nvPr>
            <p:ph type="body" idx="1"/>
          </p:nvPr>
        </p:nvSpPr>
        <p:spPr>
          <a:xfrm>
            <a:off x="421525" y="1979362"/>
            <a:ext cx="8300950" cy="4680520"/>
          </a:xfrm>
        </p:spPr>
        <p:txBody>
          <a:bodyPr/>
          <a:lstStyle/>
          <a:p>
            <a:pPr eaLnBrk="1" hangingPunct="1"/>
            <a:r>
              <a:rPr lang="en-US" sz="2000" dirty="0"/>
              <a:t>In using the power/interest grid, it is important to plot stakeholders where they actually are, not where they should be.</a:t>
            </a:r>
          </a:p>
          <a:p>
            <a:pPr eaLnBrk="1" hangingPunct="1"/>
            <a:r>
              <a:rPr lang="en-US" sz="2000" dirty="0"/>
              <a:t>Strategies can then be explored for managing them in their positions or, perhaps, for moving them to other positions that might be more advantageous for the success of the project</a:t>
            </a:r>
          </a:p>
          <a:p>
            <a:pPr marL="0" indent="0" eaLnBrk="1" hangingPunct="1">
              <a:buNone/>
            </a:pPr>
            <a:endParaRPr lang="en-GB" sz="2000" b="1" dirty="0"/>
          </a:p>
        </p:txBody>
      </p:sp>
      <p:pic>
        <p:nvPicPr>
          <p:cNvPr id="3" name="Picture 2">
            <a:extLst>
              <a:ext uri="{FF2B5EF4-FFF2-40B4-BE49-F238E27FC236}">
                <a16:creationId xmlns:a16="http://schemas.microsoft.com/office/drawing/2014/main" id="{799BEAFB-5B87-3EA2-F21D-D8D1137372F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115615" y="3617106"/>
            <a:ext cx="6162389" cy="3240894"/>
          </a:xfrm>
          <a:prstGeom prst="rect">
            <a:avLst/>
          </a:prstGeom>
        </p:spPr>
      </p:pic>
    </p:spTree>
    <p:extLst>
      <p:ext uri="{BB962C8B-B14F-4D97-AF65-F5344CB8AC3E}">
        <p14:creationId xmlns:p14="http://schemas.microsoft.com/office/powerpoint/2010/main" val="1909570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A08BB-4281-AF83-ED68-3F05C33EECCA}"/>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DA0522EC-564E-1683-9F6F-ADA519A95C2A}"/>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MANAGEMENT STRATEGIES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38B06D97-8BA0-D9F2-9DAB-0DA922F3210D}"/>
              </a:ext>
            </a:extLst>
          </p:cNvPr>
          <p:cNvSpPr>
            <a:spLocks noGrp="1" noChangeArrowheads="1"/>
          </p:cNvSpPr>
          <p:nvPr>
            <p:ph type="body" idx="1"/>
          </p:nvPr>
        </p:nvSpPr>
        <p:spPr>
          <a:xfrm>
            <a:off x="519522" y="1988840"/>
            <a:ext cx="8104956" cy="4496519"/>
          </a:xfrm>
        </p:spPr>
        <p:txBody>
          <a:bodyPr/>
          <a:lstStyle/>
          <a:p>
            <a:pPr eaLnBrk="1" hangingPunct="1"/>
            <a:r>
              <a:rPr lang="en-US" sz="2000" dirty="0"/>
              <a:t> There are many positions that could be taken on the power/interest grid, but it is usually sufficient to consider the nine combinations of power and interest illustrated in Figure below.</a:t>
            </a:r>
          </a:p>
          <a:p>
            <a:pPr eaLnBrk="1" hangingPunct="1"/>
            <a:endParaRPr lang="en-US" sz="2000" dirty="0"/>
          </a:p>
          <a:p>
            <a:pPr marL="0" indent="0" eaLnBrk="1" hangingPunct="1">
              <a:buNone/>
            </a:pPr>
            <a:endParaRPr lang="en-GB" sz="2000" b="1" dirty="0"/>
          </a:p>
        </p:txBody>
      </p:sp>
      <p:pic>
        <p:nvPicPr>
          <p:cNvPr id="3" name="Picture 2">
            <a:extLst>
              <a:ext uri="{FF2B5EF4-FFF2-40B4-BE49-F238E27FC236}">
                <a16:creationId xmlns:a16="http://schemas.microsoft.com/office/drawing/2014/main" id="{6359AD9E-BAA1-55D3-D713-8F986274233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270075" y="3123679"/>
            <a:ext cx="6192688" cy="3734321"/>
          </a:xfrm>
          <a:prstGeom prst="rect">
            <a:avLst/>
          </a:prstGeom>
        </p:spPr>
      </p:pic>
    </p:spTree>
    <p:extLst>
      <p:ext uri="{BB962C8B-B14F-4D97-AF65-F5344CB8AC3E}">
        <p14:creationId xmlns:p14="http://schemas.microsoft.com/office/powerpoint/2010/main" val="393174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2">
            <a:extLst>
              <a:ext uri="{FF2B5EF4-FFF2-40B4-BE49-F238E27FC236}">
                <a16:creationId xmlns:a16="http://schemas.microsoft.com/office/drawing/2014/main" id="{8A5DEB03-C5B6-13F8-C6E9-42EF3EFFAF92}"/>
              </a:ext>
            </a:extLst>
          </p:cNvPr>
          <p:cNvSpPr>
            <a:spLocks noGrp="1" noChangeArrowheads="1"/>
          </p:cNvSpPr>
          <p:nvPr>
            <p:ph type="title"/>
          </p:nvPr>
        </p:nvSpPr>
        <p:spPr>
          <a:xfrm>
            <a:off x="827088" y="549275"/>
            <a:ext cx="6964362" cy="1201738"/>
          </a:xfrm>
        </p:spPr>
        <p:txBody>
          <a:bodyPr/>
          <a:lstStyle/>
          <a:p>
            <a:pPr algn="ctr" eaLnBrk="1" hangingPunct="1"/>
            <a:r>
              <a:rPr lang="en-US" altLang="en-US" sz="3600" b="1">
                <a:solidFill>
                  <a:srgbClr val="C00000"/>
                </a:solidFill>
              </a:rPr>
              <a:t>IMPORTANT INFORMATION</a:t>
            </a:r>
          </a:p>
        </p:txBody>
      </p:sp>
      <p:graphicFrame>
        <p:nvGraphicFramePr>
          <p:cNvPr id="2" name="Table 1">
            <a:extLst>
              <a:ext uri="{FF2B5EF4-FFF2-40B4-BE49-F238E27FC236}">
                <a16:creationId xmlns:a16="http://schemas.microsoft.com/office/drawing/2014/main" id="{17EBBE79-069F-28D4-B425-5CDB50FCC3E5}"/>
              </a:ext>
            </a:extLst>
          </p:cNvPr>
          <p:cNvGraphicFramePr>
            <a:graphicFrameLocks noGrp="1"/>
          </p:cNvGraphicFramePr>
          <p:nvPr>
            <p:extLst>
              <p:ext uri="{D42A27DB-BD31-4B8C-83A1-F6EECF244321}">
                <p14:modId xmlns:p14="http://schemas.microsoft.com/office/powerpoint/2010/main" val="1557860651"/>
              </p:ext>
            </p:extLst>
          </p:nvPr>
        </p:nvGraphicFramePr>
        <p:xfrm>
          <a:off x="827088" y="2132856"/>
          <a:ext cx="6973987" cy="4339861"/>
        </p:xfrm>
        <a:graphic>
          <a:graphicData uri="http://schemas.openxmlformats.org/drawingml/2006/table">
            <a:tbl>
              <a:tblPr firstRow="1" firstCol="1" lastRow="1" lastCol="1" bandRow="1" bandCol="1"/>
              <a:tblGrid>
                <a:gridCol w="1873566">
                  <a:extLst>
                    <a:ext uri="{9D8B030D-6E8A-4147-A177-3AD203B41FA5}">
                      <a16:colId xmlns:a16="http://schemas.microsoft.com/office/drawing/2014/main" val="32247267"/>
                    </a:ext>
                  </a:extLst>
                </a:gridCol>
                <a:gridCol w="2365708">
                  <a:extLst>
                    <a:ext uri="{9D8B030D-6E8A-4147-A177-3AD203B41FA5}">
                      <a16:colId xmlns:a16="http://schemas.microsoft.com/office/drawing/2014/main" val="3870386282"/>
                    </a:ext>
                  </a:extLst>
                </a:gridCol>
                <a:gridCol w="1367356">
                  <a:extLst>
                    <a:ext uri="{9D8B030D-6E8A-4147-A177-3AD203B41FA5}">
                      <a16:colId xmlns:a16="http://schemas.microsoft.com/office/drawing/2014/main" val="3707350328"/>
                    </a:ext>
                  </a:extLst>
                </a:gridCol>
                <a:gridCol w="1367357">
                  <a:extLst>
                    <a:ext uri="{9D8B030D-6E8A-4147-A177-3AD203B41FA5}">
                      <a16:colId xmlns:a16="http://schemas.microsoft.com/office/drawing/2014/main" val="861601718"/>
                    </a:ext>
                  </a:extLst>
                </a:gridCol>
              </a:tblGrid>
              <a:tr h="61979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indent="-193040" algn="l">
                        <a:lnSpc>
                          <a:spcPts val="1200"/>
                        </a:lnSpc>
                        <a:buNone/>
                      </a:pPr>
                      <a:endParaRPr lang="en-GB" sz="1400" b="1" kern="100" spc="-10" dirty="0">
                        <a:effectLst/>
                      </a:endParaRPr>
                    </a:p>
                    <a:p>
                      <a:pPr marL="360000" indent="-193040" algn="l">
                        <a:lnSpc>
                          <a:spcPts val="1200"/>
                        </a:lnSpc>
                        <a:buNone/>
                      </a:pPr>
                      <a:r>
                        <a:rPr lang="en-GB" sz="1400" b="1" kern="100" spc="-10" dirty="0">
                          <a:effectLst/>
                        </a:rPr>
                        <a:t>LEARNING </a:t>
                      </a:r>
                      <a:r>
                        <a:rPr lang="en-GB" sz="1400" b="1" kern="100" spc="-20" dirty="0">
                          <a:effectLst/>
                        </a:rPr>
                        <a:t>UNIT</a:t>
                      </a:r>
                      <a:endParaRPr lang="en-ZA" sz="1400" b="1"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marR="250825" algn="l">
                        <a:lnSpc>
                          <a:spcPts val="1200"/>
                        </a:lnSpc>
                        <a:buNone/>
                      </a:pPr>
                      <a:endParaRPr lang="en-GB" sz="1400" b="1" kern="100" dirty="0">
                        <a:effectLst/>
                      </a:endParaRPr>
                    </a:p>
                    <a:p>
                      <a:pPr marL="360000" marR="250825" algn="l">
                        <a:lnSpc>
                          <a:spcPts val="1200"/>
                        </a:lnSpc>
                        <a:buNone/>
                      </a:pPr>
                      <a:r>
                        <a:rPr lang="en-GB" sz="1400" b="1" kern="100" dirty="0">
                          <a:effectLst/>
                        </a:rPr>
                        <a:t>FORMATIVE</a:t>
                      </a:r>
                      <a:r>
                        <a:rPr lang="en-GB" sz="1400" b="1" kern="100" spc="-75" dirty="0">
                          <a:effectLst/>
                        </a:rPr>
                        <a:t> </a:t>
                      </a:r>
                      <a:r>
                        <a:rPr lang="en-GB" sz="1400" b="1" kern="100" dirty="0">
                          <a:effectLst/>
                        </a:rPr>
                        <a:t>ACTIVITY </a:t>
                      </a:r>
                      <a:r>
                        <a:rPr lang="en-GB" sz="1400" b="1" kern="100" spc="-10" dirty="0">
                          <a:effectLst/>
                        </a:rPr>
                        <a:t>DESCRIPTION</a:t>
                      </a:r>
                      <a:endParaRPr lang="en-ZA" sz="1400" b="1" kern="100" dirty="0">
                        <a:effectLst/>
                      </a:endParaRPr>
                    </a:p>
                    <a:p>
                      <a:pPr marL="360000" marR="250825" algn="l">
                        <a:lnSpc>
                          <a:spcPts val="1200"/>
                        </a:lnSpc>
                        <a:buNone/>
                      </a:pPr>
                      <a:r>
                        <a:rPr lang="en-GB" sz="1400" b="1" kern="100" dirty="0">
                          <a:effectLst/>
                        </a:rPr>
                        <a:t> </a:t>
                      </a:r>
                      <a:endParaRPr lang="en-ZA" sz="1400" b="1"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indent="95885" algn="l">
                        <a:lnSpc>
                          <a:spcPts val="1200"/>
                        </a:lnSpc>
                        <a:buNone/>
                      </a:pPr>
                      <a:endParaRPr lang="en-GB" sz="1400" b="1" kern="100" spc="-10" dirty="0">
                        <a:effectLst/>
                      </a:endParaRPr>
                    </a:p>
                    <a:p>
                      <a:pPr marL="360000" indent="95885" algn="just">
                        <a:lnSpc>
                          <a:spcPts val="1200"/>
                        </a:lnSpc>
                        <a:buNone/>
                      </a:pPr>
                      <a:r>
                        <a:rPr lang="en-GB" sz="1400" b="1" kern="100" spc="-10" dirty="0">
                          <a:effectLst/>
                        </a:rPr>
                        <a:t>ASSESSMENT   WEIGHTING</a:t>
                      </a:r>
                      <a:endParaRPr lang="en-ZA" sz="1400" b="1"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marR="57150" algn="l">
                        <a:lnSpc>
                          <a:spcPts val="1200"/>
                        </a:lnSpc>
                        <a:buNone/>
                      </a:pPr>
                      <a:endParaRPr lang="en-GB" sz="1400" b="1" kern="100" spc="-20" dirty="0">
                        <a:effectLst/>
                      </a:endParaRPr>
                    </a:p>
                    <a:p>
                      <a:pPr marL="360000" marR="57150" algn="l">
                        <a:lnSpc>
                          <a:spcPts val="1200"/>
                        </a:lnSpc>
                        <a:buNone/>
                      </a:pPr>
                      <a:r>
                        <a:rPr lang="en-GB" sz="1400" b="1" kern="100" spc="-20" dirty="0">
                          <a:effectLst/>
                        </a:rPr>
                        <a:t>DATE</a:t>
                      </a:r>
                      <a:endParaRPr lang="en-ZA" sz="1400" b="1"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875417859"/>
                  </a:ext>
                </a:extLst>
              </a:tr>
              <a:tr h="68884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buNone/>
                      </a:pPr>
                      <a:r>
                        <a:rPr lang="en-GB" sz="1400" kern="100" dirty="0">
                          <a:effectLst/>
                        </a:rPr>
                        <a:t>Based on each learning unit done each week</a:t>
                      </a:r>
                      <a:endParaRPr lang="en-ZA" sz="1400"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ts val="1200"/>
                        </a:lnSpc>
                        <a:buNone/>
                      </a:pPr>
                      <a:endParaRPr lang="en-GB" sz="1400" kern="100" dirty="0">
                        <a:effectLst/>
                      </a:endParaRPr>
                    </a:p>
                    <a:p>
                      <a:pPr marL="360000" algn="l">
                        <a:lnSpc>
                          <a:spcPts val="1200"/>
                        </a:lnSpc>
                        <a:buNone/>
                      </a:pPr>
                      <a:r>
                        <a:rPr lang="en-GB" sz="1400" kern="100" dirty="0">
                          <a:effectLst/>
                        </a:rPr>
                        <a:t>Weekly quiz/ Tuts test </a:t>
                      </a:r>
                      <a:endParaRPr lang="en-ZA" sz="1400"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spcBef>
                          <a:spcPts val="595"/>
                        </a:spcBef>
                        <a:buNone/>
                      </a:pPr>
                      <a:r>
                        <a:rPr lang="en-GB" sz="1400" kern="100">
                          <a:effectLst/>
                        </a:rPr>
                        <a:t>16%</a:t>
                      </a:r>
                      <a:endParaRPr lang="en-ZA" sz="1400" kern="10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marR="57150" algn="l">
                        <a:lnSpc>
                          <a:spcPct val="115000"/>
                        </a:lnSpc>
                        <a:spcBef>
                          <a:spcPts val="595"/>
                        </a:spcBef>
                        <a:buNone/>
                      </a:pPr>
                      <a:r>
                        <a:rPr lang="en-GB" sz="1400" kern="100">
                          <a:effectLst/>
                        </a:rPr>
                        <a:t>------</a:t>
                      </a:r>
                      <a:endParaRPr lang="en-ZA" sz="1400" kern="10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538953082"/>
                  </a:ext>
                </a:extLst>
              </a:tr>
              <a:tr h="42835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buNone/>
                      </a:pPr>
                      <a:r>
                        <a:rPr lang="en-GB" sz="1400" kern="100" dirty="0">
                          <a:effectLst/>
                        </a:rPr>
                        <a:t>LU 1 – LU2</a:t>
                      </a:r>
                      <a:endParaRPr lang="en-ZA" sz="1400"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ts val="1200"/>
                        </a:lnSpc>
                        <a:buNone/>
                      </a:pPr>
                      <a:endParaRPr lang="en-GB" sz="1400" kern="100" dirty="0">
                        <a:effectLst/>
                      </a:endParaRPr>
                    </a:p>
                    <a:p>
                      <a:pPr marL="360000" algn="l">
                        <a:lnSpc>
                          <a:spcPts val="1200"/>
                        </a:lnSpc>
                        <a:buNone/>
                      </a:pPr>
                      <a:r>
                        <a:rPr lang="en-GB" sz="1400" kern="100" dirty="0">
                          <a:effectLst/>
                        </a:rPr>
                        <a:t>Group Assignment 1</a:t>
                      </a:r>
                      <a:endParaRPr lang="en-ZA" sz="1400"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spcBef>
                          <a:spcPts val="595"/>
                        </a:spcBef>
                        <a:buNone/>
                      </a:pPr>
                      <a:r>
                        <a:rPr lang="en-GB" sz="1400" kern="100">
                          <a:effectLst/>
                        </a:rPr>
                        <a:t>10%</a:t>
                      </a:r>
                      <a:endParaRPr lang="en-ZA" sz="1400" kern="10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marR="57150" algn="l">
                        <a:lnSpc>
                          <a:spcPct val="115000"/>
                        </a:lnSpc>
                        <a:spcBef>
                          <a:spcPts val="595"/>
                        </a:spcBef>
                        <a:buNone/>
                      </a:pPr>
                      <a:r>
                        <a:rPr lang="en-GB" sz="1400" kern="100">
                          <a:effectLst/>
                        </a:rPr>
                        <a:t>08 Aug</a:t>
                      </a:r>
                      <a:endParaRPr lang="en-ZA" sz="1400" kern="10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240481915"/>
                  </a:ext>
                </a:extLst>
              </a:tr>
              <a:tr h="41319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buNone/>
                      </a:pPr>
                      <a:r>
                        <a:rPr lang="en-GB" sz="1400" kern="100" dirty="0">
                          <a:effectLst/>
                        </a:rPr>
                        <a:t>LU1 – LU4</a:t>
                      </a:r>
                      <a:endParaRPr lang="en-ZA" sz="1400"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00000"/>
                        </a:lnSpc>
                        <a:buNone/>
                      </a:pPr>
                      <a:r>
                        <a:rPr lang="en-GB" sz="1400" kern="100" dirty="0">
                          <a:effectLst/>
                        </a:rPr>
                        <a:t>Group Assignment 2</a:t>
                      </a:r>
                      <a:endParaRPr lang="en-ZA" sz="1400"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spcBef>
                          <a:spcPts val="595"/>
                        </a:spcBef>
                        <a:buNone/>
                      </a:pPr>
                      <a:r>
                        <a:rPr lang="en-GB" sz="1400" kern="100">
                          <a:effectLst/>
                        </a:rPr>
                        <a:t>10%</a:t>
                      </a:r>
                      <a:endParaRPr lang="en-ZA" sz="1400" kern="10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marR="57150" algn="l">
                        <a:lnSpc>
                          <a:spcPct val="115000"/>
                        </a:lnSpc>
                        <a:spcBef>
                          <a:spcPts val="595"/>
                        </a:spcBef>
                        <a:buNone/>
                      </a:pPr>
                      <a:r>
                        <a:rPr lang="en-GB" sz="1400" kern="100">
                          <a:effectLst/>
                        </a:rPr>
                        <a:t>15 Sept</a:t>
                      </a:r>
                      <a:endParaRPr lang="en-ZA" sz="1400" kern="10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794464222"/>
                  </a:ext>
                </a:extLst>
              </a:tr>
              <a:tr h="42340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buNone/>
                      </a:pPr>
                      <a:r>
                        <a:rPr lang="en-GB" sz="1400" kern="100">
                          <a:effectLst/>
                        </a:rPr>
                        <a:t>LU5 – LU7</a:t>
                      </a:r>
                      <a:endParaRPr lang="en-ZA" sz="1400" kern="10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ts val="1200"/>
                        </a:lnSpc>
                        <a:buNone/>
                      </a:pPr>
                      <a:endParaRPr lang="en-GB" sz="1400" kern="100" dirty="0">
                        <a:effectLst/>
                      </a:endParaRPr>
                    </a:p>
                    <a:p>
                      <a:pPr marL="360000" algn="l">
                        <a:lnSpc>
                          <a:spcPts val="1200"/>
                        </a:lnSpc>
                        <a:buNone/>
                      </a:pPr>
                      <a:r>
                        <a:rPr lang="en-GB" sz="1400" kern="100" dirty="0">
                          <a:effectLst/>
                        </a:rPr>
                        <a:t>Group Assignment 3</a:t>
                      </a:r>
                      <a:endParaRPr lang="en-ZA" sz="1400"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spcBef>
                          <a:spcPts val="595"/>
                        </a:spcBef>
                        <a:buNone/>
                      </a:pPr>
                      <a:r>
                        <a:rPr lang="en-GB" sz="1400" kern="100" dirty="0">
                          <a:effectLst/>
                        </a:rPr>
                        <a:t>15%</a:t>
                      </a:r>
                      <a:endParaRPr lang="en-ZA" sz="1400"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marR="57150" algn="l">
                        <a:lnSpc>
                          <a:spcPct val="115000"/>
                        </a:lnSpc>
                        <a:spcBef>
                          <a:spcPts val="595"/>
                        </a:spcBef>
                        <a:buNone/>
                      </a:pPr>
                      <a:r>
                        <a:rPr lang="en-GB" sz="1400" kern="100">
                          <a:effectLst/>
                        </a:rPr>
                        <a:t>14 Oct</a:t>
                      </a:r>
                      <a:endParaRPr lang="en-ZA" sz="1400" kern="10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548647332"/>
                  </a:ext>
                </a:extLst>
              </a:tr>
              <a:tr h="42340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buNone/>
                      </a:pPr>
                      <a:r>
                        <a:rPr lang="en-GB" sz="1400" b="1" kern="100" dirty="0">
                          <a:solidFill>
                            <a:srgbClr val="FF0000"/>
                          </a:solidFill>
                          <a:effectLst/>
                        </a:rPr>
                        <a:t>LU1 – LU4 </a:t>
                      </a:r>
                      <a:endParaRPr lang="en-ZA" sz="1400" b="1" kern="100" dirty="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ts val="1200"/>
                        </a:lnSpc>
                        <a:buNone/>
                      </a:pPr>
                      <a:endParaRPr lang="en-GB" sz="1400" b="1" kern="100" dirty="0">
                        <a:solidFill>
                          <a:srgbClr val="FF0000"/>
                        </a:solidFill>
                        <a:effectLst/>
                      </a:endParaRPr>
                    </a:p>
                    <a:p>
                      <a:pPr marL="360000" algn="l">
                        <a:lnSpc>
                          <a:spcPts val="1200"/>
                        </a:lnSpc>
                        <a:buNone/>
                      </a:pPr>
                      <a:r>
                        <a:rPr lang="en-GB" sz="1400" b="1" kern="100" dirty="0">
                          <a:solidFill>
                            <a:srgbClr val="FF0000"/>
                          </a:solidFill>
                          <a:effectLst/>
                        </a:rPr>
                        <a:t>Individual Test 1</a:t>
                      </a:r>
                      <a:endParaRPr lang="en-ZA" sz="1400" b="1" kern="100" dirty="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spcBef>
                          <a:spcPts val="595"/>
                        </a:spcBef>
                        <a:buNone/>
                      </a:pPr>
                      <a:r>
                        <a:rPr lang="en-GB" sz="1400" b="1" kern="100">
                          <a:solidFill>
                            <a:srgbClr val="FF0000"/>
                          </a:solidFill>
                          <a:effectLst/>
                        </a:rPr>
                        <a:t>12%</a:t>
                      </a:r>
                      <a:endParaRPr lang="en-ZA" sz="1400" b="1" kern="10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marR="57150" algn="l">
                        <a:lnSpc>
                          <a:spcPct val="115000"/>
                        </a:lnSpc>
                        <a:spcBef>
                          <a:spcPts val="595"/>
                        </a:spcBef>
                        <a:buNone/>
                      </a:pPr>
                      <a:r>
                        <a:rPr lang="en-GB" sz="1400" b="1" kern="100" dirty="0">
                          <a:solidFill>
                            <a:srgbClr val="FF0000"/>
                          </a:solidFill>
                          <a:effectLst/>
                        </a:rPr>
                        <a:t>21 Aug</a:t>
                      </a:r>
                      <a:endParaRPr lang="en-ZA" sz="1400" b="1" kern="100" dirty="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634394058"/>
                  </a:ext>
                </a:extLst>
              </a:tr>
              <a:tr h="42340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buNone/>
                      </a:pPr>
                      <a:r>
                        <a:rPr lang="en-GB" sz="1400" b="1" kern="100" dirty="0">
                          <a:solidFill>
                            <a:srgbClr val="FF0000"/>
                          </a:solidFill>
                          <a:effectLst/>
                        </a:rPr>
                        <a:t>LU5 – LU7 </a:t>
                      </a:r>
                      <a:endParaRPr lang="en-ZA" sz="1400" b="1" kern="100" dirty="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ts val="1200"/>
                        </a:lnSpc>
                        <a:buNone/>
                      </a:pPr>
                      <a:endParaRPr lang="en-GB" sz="1400" b="1" kern="100" dirty="0">
                        <a:solidFill>
                          <a:srgbClr val="FF0000"/>
                        </a:solidFill>
                        <a:effectLst/>
                      </a:endParaRPr>
                    </a:p>
                    <a:p>
                      <a:pPr marL="360000" algn="l">
                        <a:lnSpc>
                          <a:spcPts val="1200"/>
                        </a:lnSpc>
                        <a:buNone/>
                      </a:pPr>
                      <a:r>
                        <a:rPr lang="en-GB" sz="1400" b="1" kern="100" dirty="0">
                          <a:solidFill>
                            <a:srgbClr val="FF0000"/>
                          </a:solidFill>
                          <a:effectLst/>
                        </a:rPr>
                        <a:t>Individual Test 2</a:t>
                      </a:r>
                      <a:endParaRPr lang="en-ZA" sz="1400" b="1" kern="100" dirty="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spcBef>
                          <a:spcPts val="595"/>
                        </a:spcBef>
                        <a:buNone/>
                      </a:pPr>
                      <a:r>
                        <a:rPr lang="en-GB" sz="1400" b="1" kern="100" dirty="0">
                          <a:solidFill>
                            <a:srgbClr val="FF0000"/>
                          </a:solidFill>
                          <a:effectLst/>
                        </a:rPr>
                        <a:t>12%</a:t>
                      </a:r>
                      <a:endParaRPr lang="en-ZA" sz="1400" b="1" kern="100" dirty="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marR="57150" algn="l">
                        <a:lnSpc>
                          <a:spcPct val="115000"/>
                        </a:lnSpc>
                        <a:spcBef>
                          <a:spcPts val="595"/>
                        </a:spcBef>
                        <a:buNone/>
                      </a:pPr>
                      <a:r>
                        <a:rPr lang="en-GB" sz="1400" b="1" kern="100" dirty="0">
                          <a:solidFill>
                            <a:srgbClr val="FF0000"/>
                          </a:solidFill>
                          <a:effectLst/>
                        </a:rPr>
                        <a:t>2 Oct</a:t>
                      </a:r>
                      <a:endParaRPr lang="en-ZA" sz="1400" b="1" kern="100" dirty="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138273590"/>
                  </a:ext>
                </a:extLst>
              </a:tr>
              <a:tr h="42340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buNone/>
                      </a:pPr>
                      <a:r>
                        <a:rPr lang="en-GB" sz="1400" kern="100">
                          <a:effectLst/>
                        </a:rPr>
                        <a:t>LU1 – LU7</a:t>
                      </a:r>
                      <a:endParaRPr lang="en-ZA" sz="1400" kern="10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ts val="1200"/>
                        </a:lnSpc>
                        <a:buNone/>
                      </a:pPr>
                      <a:r>
                        <a:rPr lang="en-GB" sz="1400" kern="100" dirty="0">
                          <a:effectLst/>
                        </a:rPr>
                        <a:t>Deferred/ Makeup Assessment </a:t>
                      </a:r>
                      <a:endParaRPr lang="en-ZA" sz="1400"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spcBef>
                          <a:spcPts val="595"/>
                        </a:spcBef>
                        <a:buNone/>
                      </a:pPr>
                      <a:r>
                        <a:rPr lang="en-GB" sz="1400" kern="100" dirty="0">
                          <a:effectLst/>
                        </a:rPr>
                        <a:t>-----</a:t>
                      </a:r>
                      <a:endParaRPr lang="en-ZA" sz="1400" kern="100" dirty="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marR="57150" algn="l">
                        <a:lnSpc>
                          <a:spcPct val="115000"/>
                        </a:lnSpc>
                        <a:spcBef>
                          <a:spcPts val="595"/>
                        </a:spcBef>
                        <a:buNone/>
                      </a:pPr>
                      <a:r>
                        <a:rPr lang="en-GB" sz="1400" kern="100">
                          <a:effectLst/>
                        </a:rPr>
                        <a:t>16 Oct</a:t>
                      </a:r>
                      <a:endParaRPr lang="en-ZA" sz="1400" kern="100">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3842437634"/>
                  </a:ext>
                </a:extLst>
              </a:tr>
              <a:tr h="42340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buNone/>
                      </a:pPr>
                      <a:r>
                        <a:rPr lang="en-GB" sz="1400" b="1" kern="100" dirty="0">
                          <a:solidFill>
                            <a:srgbClr val="FF0000"/>
                          </a:solidFill>
                          <a:effectLst/>
                        </a:rPr>
                        <a:t>LU1 – LU7</a:t>
                      </a:r>
                      <a:endParaRPr lang="en-ZA" sz="1400" b="1" kern="100" dirty="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ts val="1200"/>
                        </a:lnSpc>
                        <a:buNone/>
                      </a:pPr>
                      <a:endParaRPr lang="en-GB" sz="1400" b="1" kern="100" dirty="0">
                        <a:solidFill>
                          <a:srgbClr val="FF0000"/>
                        </a:solidFill>
                        <a:effectLst/>
                      </a:endParaRPr>
                    </a:p>
                    <a:p>
                      <a:pPr marL="360000" algn="l">
                        <a:lnSpc>
                          <a:spcPts val="1200"/>
                        </a:lnSpc>
                        <a:buNone/>
                      </a:pPr>
                      <a:r>
                        <a:rPr lang="en-GB" sz="1400" b="1" kern="100" dirty="0">
                          <a:solidFill>
                            <a:srgbClr val="FF0000"/>
                          </a:solidFill>
                          <a:effectLst/>
                        </a:rPr>
                        <a:t>Final Individual Assessment </a:t>
                      </a:r>
                      <a:endParaRPr lang="en-ZA" sz="1400" b="1" kern="100" dirty="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algn="l">
                        <a:lnSpc>
                          <a:spcPct val="115000"/>
                        </a:lnSpc>
                        <a:spcBef>
                          <a:spcPts val="595"/>
                        </a:spcBef>
                        <a:buNone/>
                      </a:pPr>
                      <a:r>
                        <a:rPr lang="en-GB" sz="1400" b="1" kern="100" dirty="0">
                          <a:solidFill>
                            <a:srgbClr val="FF0000"/>
                          </a:solidFill>
                          <a:effectLst/>
                        </a:rPr>
                        <a:t>25%</a:t>
                      </a:r>
                      <a:endParaRPr lang="en-ZA" sz="1400" b="1" kern="100" dirty="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360000" marR="57150" algn="l">
                        <a:lnSpc>
                          <a:spcPct val="115000"/>
                        </a:lnSpc>
                        <a:spcBef>
                          <a:spcPts val="595"/>
                        </a:spcBef>
                        <a:buNone/>
                      </a:pPr>
                      <a:r>
                        <a:rPr lang="en-GB" sz="1400" b="1" kern="100" dirty="0">
                          <a:solidFill>
                            <a:srgbClr val="FF0000"/>
                          </a:solidFill>
                          <a:effectLst/>
                        </a:rPr>
                        <a:t>31 Oct</a:t>
                      </a:r>
                      <a:endParaRPr lang="en-ZA" sz="1400" b="1" kern="100" dirty="0">
                        <a:solidFill>
                          <a:srgbClr val="FF0000"/>
                        </a:solidFill>
                        <a:effectLst/>
                        <a:latin typeface="Arial" panose="020B0604020202020204" pitchFamily="34" charset="0"/>
                        <a:ea typeface="Arial" panose="020B0604020202020204" pitchFamily="34" charset="0"/>
                      </a:endParaRPr>
                    </a:p>
                  </a:txBody>
                  <a:tcPr marL="0" marR="0" marT="0" marB="0">
                    <a:lnL w="12700" cmpd="sng">
                      <a:solidFill>
                        <a:sysClr val="windowText" lastClr="000000"/>
                      </a:solidFill>
                    </a:lnL>
                    <a:lnR w="12700" cmpd="sng">
                      <a:solidFill>
                        <a:sysClr val="windowText" lastClr="000000"/>
                      </a:solidFill>
                    </a:lnR>
                    <a:lnT w="12700" cmpd="sng">
                      <a:solidFill>
                        <a:sysClr val="windowText" lastClr="000000"/>
                      </a:solidFill>
                    </a:lnT>
                    <a:lnB w="12700" cmpd="sng">
                      <a:solidFill>
                        <a:sysClr val="windowText" lastClr="000000"/>
                      </a:solidFill>
                    </a:lnB>
                    <a:lnTlToBr w="12700" cmpd="sng">
                      <a:noFill/>
                      <a:prstDash val="solid"/>
                    </a:lnTlToBr>
                    <a:lnBlToTr w="12700" cmpd="sng">
                      <a:noFill/>
                      <a:prstDash val="solid"/>
                    </a:lnBlToTr>
                    <a:noFill/>
                  </a:tcPr>
                </a:tc>
                <a:extLst>
                  <a:ext uri="{0D108BD9-81ED-4DB2-BD59-A6C34878D82A}">
                    <a16:rowId xmlns:a16="http://schemas.microsoft.com/office/drawing/2014/main" val="227123604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0B99F-8C62-340B-C2F4-3F036A694F83}"/>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1E8A3C42-78BB-0386-84F3-D8AF9CAF5037}"/>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MANAGEMENT STRATEGIES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D87B342F-6EDA-9F51-D7FF-36DC276B3570}"/>
              </a:ext>
            </a:extLst>
          </p:cNvPr>
          <p:cNvSpPr>
            <a:spLocks noGrp="1" noChangeArrowheads="1"/>
          </p:cNvSpPr>
          <p:nvPr>
            <p:ph type="body" idx="1"/>
          </p:nvPr>
        </p:nvSpPr>
        <p:spPr>
          <a:xfrm>
            <a:off x="519522" y="1988840"/>
            <a:ext cx="8104956" cy="4496519"/>
          </a:xfrm>
        </p:spPr>
        <p:txBody>
          <a:bodyPr/>
          <a:lstStyle/>
          <a:p>
            <a:pPr marL="0" indent="0" eaLnBrk="1" hangingPunct="1">
              <a:buNone/>
            </a:pPr>
            <a:r>
              <a:rPr lang="en-US" sz="2400" b="1" dirty="0">
                <a:solidFill>
                  <a:schemeClr val="accent5">
                    <a:lumMod val="25000"/>
                  </a:schemeClr>
                </a:solidFill>
              </a:rPr>
              <a:t>No or low interest and no or low power/influence</a:t>
            </a:r>
          </a:p>
          <a:p>
            <a:pPr eaLnBrk="1" hangingPunct="1"/>
            <a:r>
              <a:rPr lang="en-US" sz="2000" dirty="0"/>
              <a:t>These are stakeholders who have neither a direct interest in the project nor any real power to affect it. </a:t>
            </a:r>
          </a:p>
          <a:p>
            <a:pPr eaLnBrk="1" hangingPunct="1"/>
            <a:r>
              <a:rPr lang="en-US" sz="2000" dirty="0"/>
              <a:t>For practical purposes. They can be ignored as regards day-to-day issues on the project, and there needs to be no special effort made to 'sell' them its benefits. </a:t>
            </a:r>
          </a:p>
          <a:p>
            <a:pPr eaLnBrk="1" hangingPunct="1"/>
            <a:r>
              <a:rPr lang="en-US" sz="2000" dirty="0"/>
              <a:t>However, as stakeholders do change positions on the grid (see below), it is usually wise to inform them occasionally about progress and the latest position. </a:t>
            </a:r>
          </a:p>
          <a:p>
            <a:pPr eaLnBrk="1" hangingPunct="1"/>
            <a:r>
              <a:rPr lang="en-US" sz="2000" dirty="0"/>
              <a:t>A periodic newsletter can be a helpful mechanism for these updates.</a:t>
            </a:r>
          </a:p>
          <a:p>
            <a:pPr marL="0" indent="0" eaLnBrk="1" hangingPunct="1">
              <a:buNone/>
            </a:pPr>
            <a:endParaRPr lang="en-GB" sz="2000" b="1" dirty="0"/>
          </a:p>
        </p:txBody>
      </p:sp>
    </p:spTree>
    <p:extLst>
      <p:ext uri="{BB962C8B-B14F-4D97-AF65-F5344CB8AC3E}">
        <p14:creationId xmlns:p14="http://schemas.microsoft.com/office/powerpoint/2010/main" val="285539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4EE92-DCE3-1C0D-FE6F-35206995B793}"/>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0B1A872D-DF0A-FB96-8660-6FF120878A47}"/>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MANAGEMENT STRATEGIES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415C0885-E261-5B7D-106C-57874696F935}"/>
              </a:ext>
            </a:extLst>
          </p:cNvPr>
          <p:cNvSpPr>
            <a:spLocks noGrp="1" noChangeArrowheads="1"/>
          </p:cNvSpPr>
          <p:nvPr>
            <p:ph type="body" idx="1"/>
          </p:nvPr>
        </p:nvSpPr>
        <p:spPr>
          <a:xfrm>
            <a:off x="519522" y="1988840"/>
            <a:ext cx="8444966" cy="4536504"/>
          </a:xfrm>
        </p:spPr>
        <p:txBody>
          <a:bodyPr/>
          <a:lstStyle/>
          <a:p>
            <a:pPr marL="0" indent="0" eaLnBrk="1" hangingPunct="1">
              <a:buNone/>
            </a:pPr>
            <a:r>
              <a:rPr lang="en-US" sz="2400" b="1" dirty="0">
                <a:solidFill>
                  <a:schemeClr val="accent5">
                    <a:lumMod val="25000"/>
                  </a:schemeClr>
                </a:solidFill>
              </a:rPr>
              <a:t> Some or high interest but no or low power/ influence</a:t>
            </a:r>
            <a:endParaRPr lang="en-US" sz="2000" dirty="0"/>
          </a:p>
          <a:p>
            <a:pPr eaLnBrk="1" hangingPunct="1"/>
            <a:r>
              <a:rPr lang="en-US" sz="2000" dirty="0"/>
              <a:t>These groups can be very difficult to manage effectively, as they may be very directly affected by a change project, they feel powerless to shape its direction in any way. </a:t>
            </a:r>
          </a:p>
          <a:p>
            <a:pPr eaLnBrk="1" hangingPunct="1"/>
            <a:r>
              <a:rPr lang="en-US" sz="2000" dirty="0"/>
              <a:t>This can result in frustration and a sort of passive resistance to change. Though overcome by positional power, it can lead to delay and less-than-optimal results.</a:t>
            </a:r>
          </a:p>
          <a:p>
            <a:pPr eaLnBrk="1" hangingPunct="1"/>
            <a:r>
              <a:rPr lang="en-US" sz="2000" dirty="0"/>
              <a:t>The management strategy for these stakeholders is to keep them informed of what is going on and of the reasons for the proposed change. </a:t>
            </a:r>
          </a:p>
          <a:p>
            <a:pPr eaLnBrk="1" hangingPunct="1"/>
            <a:r>
              <a:rPr lang="en-US" sz="2000" dirty="0"/>
              <a:t>However, this can be a rather passive approach and, in many circumstances, more effort should be devoted to 'selling' the benefits of the project. </a:t>
            </a:r>
            <a:endParaRPr lang="en-GB" sz="2000" b="1" dirty="0"/>
          </a:p>
        </p:txBody>
      </p:sp>
    </p:spTree>
    <p:extLst>
      <p:ext uri="{BB962C8B-B14F-4D97-AF65-F5344CB8AC3E}">
        <p14:creationId xmlns:p14="http://schemas.microsoft.com/office/powerpoint/2010/main" val="95610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47AA6-E024-5544-F4A9-43EEA81F06DD}"/>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571C3704-7781-428E-EA74-8892359ED6D6}"/>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MANAGEMENT STRATEGIES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ADD5394E-5171-DA2B-1203-C2A4BF8D0366}"/>
              </a:ext>
            </a:extLst>
          </p:cNvPr>
          <p:cNvSpPr>
            <a:spLocks noGrp="1" noChangeArrowheads="1"/>
          </p:cNvSpPr>
          <p:nvPr>
            <p:ph type="body" idx="1"/>
          </p:nvPr>
        </p:nvSpPr>
        <p:spPr>
          <a:xfrm>
            <a:off x="519522" y="1988840"/>
            <a:ext cx="8444966" cy="4496519"/>
          </a:xfrm>
        </p:spPr>
        <p:txBody>
          <a:bodyPr/>
          <a:lstStyle/>
          <a:p>
            <a:pPr marL="0" indent="0" eaLnBrk="1" hangingPunct="1">
              <a:buNone/>
            </a:pPr>
            <a:r>
              <a:rPr lang="en-US" sz="2400" b="1" dirty="0">
                <a:solidFill>
                  <a:schemeClr val="accent5">
                    <a:lumMod val="25000"/>
                  </a:schemeClr>
                </a:solidFill>
              </a:rPr>
              <a:t> No or low to high interest, but some power/influence</a:t>
            </a:r>
            <a:endParaRPr lang="en-US" sz="2000" dirty="0"/>
          </a:p>
          <a:p>
            <a:pPr eaLnBrk="1" hangingPunct="1"/>
            <a:r>
              <a:rPr lang="en-US" sz="2000" dirty="0"/>
              <a:t>This includes some stakeholders like </a:t>
            </a:r>
            <a:r>
              <a:rPr lang="en-US" sz="2000" b="1" dirty="0"/>
              <a:t>middle or senior managers </a:t>
            </a:r>
            <a:r>
              <a:rPr lang="en-US" sz="2000" dirty="0"/>
              <a:t>who do have some power or influence, but, because their interests are not directly affected, are not very concerned about the direction a project is taking. </a:t>
            </a:r>
          </a:p>
          <a:p>
            <a:pPr eaLnBrk="1" hangingPunct="1"/>
            <a:r>
              <a:rPr lang="en-US" sz="2000" b="1" dirty="0"/>
              <a:t>Regulators</a:t>
            </a:r>
            <a:r>
              <a:rPr lang="en-US" sz="2000" dirty="0"/>
              <a:t> may also fall into this category, although they will only become involved if there is a suspected breach of their rules. </a:t>
            </a:r>
          </a:p>
          <a:p>
            <a:pPr eaLnBrk="1" hangingPunct="1"/>
            <a:r>
              <a:rPr lang="en-US" sz="2000" dirty="0"/>
              <a:t>This group can also include those with a higher level of interest in the project but who have only limited power or influence.</a:t>
            </a:r>
          </a:p>
          <a:p>
            <a:pPr eaLnBrk="1" hangingPunct="1"/>
            <a:r>
              <a:rPr lang="en-US" sz="2000" dirty="0"/>
              <a:t>The best approach with this group is to keep them supportive of the project, possibly by issuing frequent information updates to them, and also by increasing their involvement with the project.</a:t>
            </a:r>
            <a:endParaRPr lang="en-GB" sz="2000" b="1" dirty="0"/>
          </a:p>
        </p:txBody>
      </p:sp>
    </p:spTree>
    <p:extLst>
      <p:ext uri="{BB962C8B-B14F-4D97-AF65-F5344CB8AC3E}">
        <p14:creationId xmlns:p14="http://schemas.microsoft.com/office/powerpoint/2010/main" val="1876324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EF7A5-5F40-644B-CB8D-AA791E5CF4B3}"/>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008DD753-5B95-8D89-E5D6-24EEF4B7276D}"/>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MANAGEMENT STRATEGIES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3FEE9F00-4B18-AB78-3EB6-40D66C1046E3}"/>
              </a:ext>
            </a:extLst>
          </p:cNvPr>
          <p:cNvSpPr>
            <a:spLocks noGrp="1" noChangeArrowheads="1"/>
          </p:cNvSpPr>
          <p:nvPr>
            <p:ph type="body" idx="1"/>
          </p:nvPr>
        </p:nvSpPr>
        <p:spPr>
          <a:xfrm>
            <a:off x="519522" y="1988840"/>
            <a:ext cx="8104956" cy="4680520"/>
          </a:xfrm>
        </p:spPr>
        <p:txBody>
          <a:bodyPr/>
          <a:lstStyle/>
          <a:p>
            <a:pPr marL="0" indent="0" eaLnBrk="1" hangingPunct="1">
              <a:buNone/>
            </a:pPr>
            <a:r>
              <a:rPr lang="en-US" sz="2400" b="1" dirty="0">
                <a:solidFill>
                  <a:schemeClr val="accent5">
                    <a:lumMod val="25000"/>
                  </a:schemeClr>
                </a:solidFill>
              </a:rPr>
              <a:t> No or low interest but high power/influence</a:t>
            </a:r>
            <a:endParaRPr lang="en-US" sz="2000" dirty="0"/>
          </a:p>
          <a:p>
            <a:pPr eaLnBrk="1" hangingPunct="1"/>
            <a:r>
              <a:rPr lang="en-US" sz="2000" dirty="0"/>
              <a:t>These are probably very senior managers who, for one reason or another, have no direct interest in the project. </a:t>
            </a:r>
          </a:p>
          <a:p>
            <a:pPr eaLnBrk="1" hangingPunct="1"/>
            <a:r>
              <a:rPr lang="en-US" sz="2000" dirty="0"/>
              <a:t>This may be because it is too small or unimportant for them to bother with, or it may be that it is in an area that doesn't interest them. </a:t>
            </a:r>
          </a:p>
          <a:p>
            <a:pPr eaLnBrk="1" hangingPunct="1"/>
            <a:r>
              <a:rPr lang="en-US" sz="2000" dirty="0"/>
              <a:t>For example, the marketing director for an </a:t>
            </a:r>
            <a:r>
              <a:rPr lang="en-US" sz="2000" dirty="0" err="1"/>
              <a:t>organisation</a:t>
            </a:r>
            <a:r>
              <a:rPr lang="en-US" sz="2000" dirty="0"/>
              <a:t> is unlikely to be concerned about a project to streamline the stationery purchasing procedures, and it may be assumed that this stakeholder can be ignored. </a:t>
            </a:r>
          </a:p>
          <a:p>
            <a:pPr eaLnBrk="1" hangingPunct="1"/>
            <a:r>
              <a:rPr lang="en-US" sz="2000" dirty="0"/>
              <a:t>However, this is actually a rather risky approach. The marketing director may become very interested in the stationery procurement system if items such as pens or sticky notes are unavailable in time for an important meeting or conference.</a:t>
            </a:r>
          </a:p>
          <a:p>
            <a:pPr marL="0" indent="0" eaLnBrk="1" hangingPunct="1">
              <a:buNone/>
            </a:pPr>
            <a:endParaRPr lang="en-GB" sz="2000" b="1" dirty="0"/>
          </a:p>
        </p:txBody>
      </p:sp>
    </p:spTree>
    <p:extLst>
      <p:ext uri="{BB962C8B-B14F-4D97-AF65-F5344CB8AC3E}">
        <p14:creationId xmlns:p14="http://schemas.microsoft.com/office/powerpoint/2010/main" val="158796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59585-4D56-B394-D270-87167AFF44CB}"/>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4A7C5F68-6F5A-5D7A-BCD8-B400C5F62C4A}"/>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MANAGEMENT STRATEGIES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14377638-E627-3BAB-C35F-C7D7DD9E6A5F}"/>
              </a:ext>
            </a:extLst>
          </p:cNvPr>
          <p:cNvSpPr>
            <a:spLocks noGrp="1" noChangeArrowheads="1"/>
          </p:cNvSpPr>
          <p:nvPr>
            <p:ph type="body" idx="1"/>
          </p:nvPr>
        </p:nvSpPr>
        <p:spPr>
          <a:xfrm>
            <a:off x="519522" y="1988840"/>
            <a:ext cx="8444966" cy="4496519"/>
          </a:xfrm>
        </p:spPr>
        <p:txBody>
          <a:bodyPr/>
          <a:lstStyle/>
          <a:p>
            <a:pPr marL="0" indent="0" eaLnBrk="1" hangingPunct="1">
              <a:buNone/>
            </a:pPr>
            <a:r>
              <a:rPr lang="en-US" sz="2400" b="1" dirty="0">
                <a:solidFill>
                  <a:schemeClr val="accent5">
                    <a:lumMod val="25000"/>
                  </a:schemeClr>
                </a:solidFill>
              </a:rPr>
              <a:t> Some interest and high power/influence</a:t>
            </a:r>
            <a:endParaRPr lang="en-US" sz="2000" dirty="0"/>
          </a:p>
          <a:p>
            <a:pPr eaLnBrk="1" hangingPunct="1"/>
            <a:r>
              <a:rPr lang="en-US" sz="2000" dirty="0"/>
              <a:t>These stakeholders have some interest in the project. and they have actual power over what happens.</a:t>
            </a:r>
          </a:p>
          <a:p>
            <a:pPr eaLnBrk="1" hangingPunct="1"/>
            <a:r>
              <a:rPr lang="en-US" sz="2000" dirty="0"/>
              <a:t>The key strategy to manage these stakeholders is to keep them satisfied, so that they do not take a more direct (and hence, possibly, more obstructive) interest in the project. </a:t>
            </a:r>
          </a:p>
          <a:p>
            <a:pPr eaLnBrk="1" hangingPunct="1"/>
            <a:r>
              <a:rPr lang="en-US" sz="2000" dirty="0"/>
              <a:t>However, in some circumstances, the strategy may be to encourage these stakeholders to become more actively involved in a project. </a:t>
            </a:r>
          </a:p>
          <a:p>
            <a:pPr eaLnBrk="1" hangingPunct="1"/>
            <a:r>
              <a:rPr lang="en-US" sz="2000" dirty="0"/>
              <a:t>For example, if the finance director for an </a:t>
            </a:r>
            <a:r>
              <a:rPr lang="en-US" sz="2000" dirty="0" err="1"/>
              <a:t>organisation</a:t>
            </a:r>
            <a:r>
              <a:rPr lang="en-US" sz="2000" dirty="0"/>
              <a:t> can be persuaded to be positively involved in a project. </a:t>
            </a:r>
          </a:p>
          <a:p>
            <a:pPr eaLnBrk="1" hangingPunct="1"/>
            <a:r>
              <a:rPr lang="en-US" sz="2000" dirty="0"/>
              <a:t>They may be a powerful force for success, since they can make resources available that would otherwise be hard to obtain.</a:t>
            </a:r>
          </a:p>
        </p:txBody>
      </p:sp>
    </p:spTree>
    <p:extLst>
      <p:ext uri="{BB962C8B-B14F-4D97-AF65-F5344CB8AC3E}">
        <p14:creationId xmlns:p14="http://schemas.microsoft.com/office/powerpoint/2010/main" val="778293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11C53-A50A-7642-761E-3DF2A1580F14}"/>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04897E89-64A8-3D60-1415-1EFB8753A50E}"/>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MANAGEMENT STRATEGIES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4CAA3C5A-7E9D-1CBE-79AD-10C116C2DDA9}"/>
              </a:ext>
            </a:extLst>
          </p:cNvPr>
          <p:cNvSpPr>
            <a:spLocks noGrp="1" noChangeArrowheads="1"/>
          </p:cNvSpPr>
          <p:nvPr>
            <p:ph type="body" idx="1"/>
          </p:nvPr>
        </p:nvSpPr>
        <p:spPr>
          <a:xfrm>
            <a:off x="519522" y="1988840"/>
            <a:ext cx="8444966" cy="4496519"/>
          </a:xfrm>
        </p:spPr>
        <p:txBody>
          <a:bodyPr/>
          <a:lstStyle/>
          <a:p>
            <a:pPr marL="0" indent="0" eaLnBrk="1" hangingPunct="1">
              <a:buNone/>
            </a:pPr>
            <a:r>
              <a:rPr lang="en-US" sz="2400" b="1" dirty="0">
                <a:solidFill>
                  <a:schemeClr val="accent5">
                    <a:lumMod val="25000"/>
                  </a:schemeClr>
                </a:solidFill>
              </a:rPr>
              <a:t> High interest and high power/influence</a:t>
            </a:r>
            <a:endParaRPr lang="en-US" sz="2000" dirty="0"/>
          </a:p>
          <a:p>
            <a:pPr eaLnBrk="1" hangingPunct="1"/>
            <a:r>
              <a:rPr lang="en-US" sz="2000" dirty="0"/>
              <a:t>These stakeholders have some interest in the project. and they have actual power over what happens.</a:t>
            </a:r>
          </a:p>
          <a:p>
            <a:pPr eaLnBrk="1" hangingPunct="1"/>
            <a:r>
              <a:rPr lang="en-US" sz="2000" dirty="0"/>
              <a:t>The key strategy to manage these stakeholders is to keep them satisfied, so that they do not take a more direct (and hence, possibly, more obstructive) interest in the project. </a:t>
            </a:r>
          </a:p>
          <a:p>
            <a:pPr eaLnBrk="1" hangingPunct="1"/>
            <a:r>
              <a:rPr lang="en-US" sz="2000" dirty="0"/>
              <a:t>However, in some circumstances, the strategy may be to encourage these stakeholders to become more actively involved in a project. </a:t>
            </a:r>
          </a:p>
          <a:p>
            <a:pPr eaLnBrk="1" hangingPunct="1"/>
            <a:r>
              <a:rPr lang="en-US" sz="2000" dirty="0"/>
              <a:t>For example, if the finance director for an </a:t>
            </a:r>
            <a:r>
              <a:rPr lang="en-US" sz="2000" dirty="0" err="1"/>
              <a:t>organisation</a:t>
            </a:r>
            <a:r>
              <a:rPr lang="en-US" sz="2000" dirty="0"/>
              <a:t> can be persuaded to be positively involved in a project. </a:t>
            </a:r>
          </a:p>
          <a:p>
            <a:pPr eaLnBrk="1" hangingPunct="1"/>
            <a:r>
              <a:rPr lang="en-US" sz="2000" dirty="0"/>
              <a:t>They may be a powerful force for success, since they can make resources available that would otherwise be hard to obtain.</a:t>
            </a:r>
          </a:p>
        </p:txBody>
      </p:sp>
    </p:spTree>
    <p:extLst>
      <p:ext uri="{BB962C8B-B14F-4D97-AF65-F5344CB8AC3E}">
        <p14:creationId xmlns:p14="http://schemas.microsoft.com/office/powerpoint/2010/main" val="1343514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1B1EC-01D3-F2BC-C8A9-99387B9F3852}"/>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D3A371FA-FB6B-554A-4719-01F7C0C8DE77}"/>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MANAGEMENT STRATEGIES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363BEB71-3231-6CE7-D7D0-C8DC9E61FF81}"/>
              </a:ext>
            </a:extLst>
          </p:cNvPr>
          <p:cNvSpPr>
            <a:spLocks noGrp="1" noChangeArrowheads="1"/>
          </p:cNvSpPr>
          <p:nvPr>
            <p:ph type="body" idx="1"/>
          </p:nvPr>
        </p:nvSpPr>
        <p:spPr>
          <a:xfrm>
            <a:off x="519522" y="1988840"/>
            <a:ext cx="8444966" cy="4496519"/>
          </a:xfrm>
        </p:spPr>
        <p:txBody>
          <a:bodyPr/>
          <a:lstStyle/>
          <a:p>
            <a:pPr marL="0" indent="0" eaLnBrk="1" hangingPunct="1">
              <a:buNone/>
            </a:pPr>
            <a:r>
              <a:rPr lang="en-US" sz="2400" b="1" dirty="0">
                <a:solidFill>
                  <a:schemeClr val="accent5">
                    <a:lumMod val="25000"/>
                  </a:schemeClr>
                </a:solidFill>
              </a:rPr>
              <a:t>High Interest and high power/influence</a:t>
            </a:r>
            <a:endParaRPr lang="en-US" sz="2000" dirty="0"/>
          </a:p>
          <a:p>
            <a:pPr eaLnBrk="1" hangingPunct="1"/>
            <a:r>
              <a:rPr lang="en-US" sz="2000" dirty="0"/>
              <a:t>These are the key players, the people who are both interested in the project and have the power to make it work or not. </a:t>
            </a:r>
          </a:p>
          <a:p>
            <a:pPr eaLnBrk="1" hangingPunct="1"/>
            <a:r>
              <a:rPr lang="en-US" sz="2000" dirty="0"/>
              <a:t>Often, the key players are the managers of the functions involved in a project. </a:t>
            </a:r>
          </a:p>
          <a:p>
            <a:pPr eaLnBrk="1" hangingPunct="1"/>
            <a:r>
              <a:rPr lang="en-US" sz="2000" dirty="0"/>
              <a:t>Initially, it is important to determine if individual key stakeholders are positive or negative in their approach to a project. If positive, then their enthusiasm must be sustained, especially during times of difficulty. </a:t>
            </a:r>
          </a:p>
          <a:p>
            <a:pPr eaLnBrk="1" hangingPunct="1"/>
            <a:r>
              <a:rPr lang="en-US" sz="2000" dirty="0"/>
              <a:t>It is also important to appreciate the concerns and opinions of key stakeholders, and these will need to be taken into account when making any recommendations. </a:t>
            </a:r>
          </a:p>
        </p:txBody>
      </p:sp>
    </p:spTree>
    <p:extLst>
      <p:ext uri="{BB962C8B-B14F-4D97-AF65-F5344CB8AC3E}">
        <p14:creationId xmlns:p14="http://schemas.microsoft.com/office/powerpoint/2010/main" val="3132158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A8AD0-3507-3FFB-BB93-0F37358A24EA}"/>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7768F9F5-A67E-AD6D-42DC-E2892013058C}"/>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MANAGEMENT STRATEGIES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E73341CD-2BDD-1CEA-AEA5-4B6CBFD264BA}"/>
              </a:ext>
            </a:extLst>
          </p:cNvPr>
          <p:cNvSpPr>
            <a:spLocks noGrp="1" noChangeArrowheads="1"/>
          </p:cNvSpPr>
          <p:nvPr>
            <p:ph type="body" idx="1"/>
          </p:nvPr>
        </p:nvSpPr>
        <p:spPr>
          <a:xfrm>
            <a:off x="519522" y="1988840"/>
            <a:ext cx="8444966" cy="4496519"/>
          </a:xfrm>
        </p:spPr>
        <p:txBody>
          <a:bodyPr/>
          <a:lstStyle/>
          <a:p>
            <a:pPr marL="0" indent="0" eaLnBrk="1" hangingPunct="1">
              <a:buNone/>
            </a:pPr>
            <a:r>
              <a:rPr lang="en-US" sz="2400" b="1" dirty="0">
                <a:solidFill>
                  <a:schemeClr val="accent5">
                    <a:lumMod val="25000"/>
                  </a:schemeClr>
                </a:solidFill>
              </a:rPr>
              <a:t> Individuals and groups of stakeholders</a:t>
            </a:r>
          </a:p>
          <a:p>
            <a:pPr eaLnBrk="1" hangingPunct="1"/>
            <a:r>
              <a:rPr lang="en-US" sz="2000" dirty="0"/>
              <a:t>An individual customer may not be of much concern to an </a:t>
            </a:r>
            <a:r>
              <a:rPr lang="en-US" sz="2000" dirty="0" err="1"/>
              <a:t>organisation</a:t>
            </a:r>
            <a:r>
              <a:rPr lang="en-US" sz="2000" dirty="0"/>
              <a:t> such as a big supermarket chain. </a:t>
            </a:r>
          </a:p>
          <a:p>
            <a:pPr eaLnBrk="1" hangingPunct="1"/>
            <a:r>
              <a:rPr lang="en-US" sz="2000" dirty="0"/>
              <a:t>But if they post a negative review using social media, write to newspapers, </a:t>
            </a:r>
            <a:r>
              <a:rPr lang="en-US" sz="2000" dirty="0" err="1"/>
              <a:t>organise</a:t>
            </a:r>
            <a:r>
              <a:rPr lang="en-US" sz="2000" dirty="0"/>
              <a:t> petitions or complain to consumer groups, they can increase their level of power considerably. </a:t>
            </a:r>
          </a:p>
          <a:p>
            <a:pPr eaLnBrk="1" hangingPunct="1"/>
            <a:r>
              <a:rPr lang="en-US" sz="2000" dirty="0"/>
              <a:t>A lot of 'people power· can damage even large </a:t>
            </a:r>
            <a:r>
              <a:rPr lang="en-US" sz="2000" dirty="0" err="1"/>
              <a:t>organisations</a:t>
            </a:r>
            <a:r>
              <a:rPr lang="en-US" sz="2000" dirty="0"/>
              <a:t> considerably and force them into major reversals of course. </a:t>
            </a:r>
          </a:p>
          <a:p>
            <a:pPr eaLnBrk="1" hangingPunct="1"/>
            <a:r>
              <a:rPr lang="en-US" sz="2000" dirty="0"/>
              <a:t>The classic business example of this concerns the case from the 1980s when Coca-Cola was impelled to reintroduce its traditional drink formula in the face of a massive worldwide customer revolt against a new formula. </a:t>
            </a:r>
          </a:p>
        </p:txBody>
      </p:sp>
    </p:spTree>
    <p:extLst>
      <p:ext uri="{BB962C8B-B14F-4D97-AF65-F5344CB8AC3E}">
        <p14:creationId xmlns:p14="http://schemas.microsoft.com/office/powerpoint/2010/main" val="158471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D7CA5-6927-FEC5-0D39-2F64B63BDDEE}"/>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AB0C9083-922F-F2CD-08C1-862E0FF3A418}"/>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MANAGING STAKEHOLDERS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B604BCDD-6828-B9C7-DE49-B4DCFA108B0E}"/>
              </a:ext>
            </a:extLst>
          </p:cNvPr>
          <p:cNvSpPr>
            <a:spLocks noGrp="1" noChangeArrowheads="1"/>
          </p:cNvSpPr>
          <p:nvPr>
            <p:ph type="body" idx="1"/>
          </p:nvPr>
        </p:nvSpPr>
        <p:spPr>
          <a:xfrm>
            <a:off x="611560" y="2105472"/>
            <a:ext cx="8228942" cy="4347864"/>
          </a:xfrm>
        </p:spPr>
        <p:txBody>
          <a:bodyPr/>
          <a:lstStyle/>
          <a:p>
            <a:pPr eaLnBrk="1" hangingPunct="1"/>
            <a:r>
              <a:rPr lang="en-US" sz="2000" dirty="0"/>
              <a:t>Stakeholders' positions do not remain static during the life of a project. </a:t>
            </a:r>
          </a:p>
          <a:p>
            <a:pPr eaLnBrk="1" hangingPunct="1"/>
            <a:endParaRPr lang="en-US" sz="2000" dirty="0"/>
          </a:p>
          <a:p>
            <a:pPr eaLnBrk="1" hangingPunct="1"/>
            <a:r>
              <a:rPr lang="en-US" sz="2000" dirty="0"/>
              <a:t>For example, a manager may be promoted and move from being in a high-interest/low-power situation to becoming both interested and powerful. </a:t>
            </a:r>
          </a:p>
          <a:p>
            <a:pPr eaLnBrk="1" hangingPunct="1"/>
            <a:r>
              <a:rPr lang="en-US" sz="2000" dirty="0"/>
              <a:t>Alternatively, the manager may lose interest in a project if promoted into a job with a wider remit. The circumstances of an </a:t>
            </a:r>
            <a:r>
              <a:rPr lang="en-US" sz="2000" dirty="0" err="1"/>
              <a:t>organisation</a:t>
            </a:r>
            <a:r>
              <a:rPr lang="en-US" sz="2000" dirty="0"/>
              <a:t> may change so that senior managers begin to focus more or less on IT projects. </a:t>
            </a:r>
          </a:p>
          <a:p>
            <a:pPr eaLnBrk="1" hangingPunct="1"/>
            <a:r>
              <a:rPr lang="en-US" sz="2000" dirty="0"/>
              <a:t>A scandal within a competitor </a:t>
            </a:r>
            <a:r>
              <a:rPr lang="en-US" sz="2000" dirty="0" err="1"/>
              <a:t>organisation</a:t>
            </a:r>
            <a:r>
              <a:rPr lang="en-US" sz="2000" dirty="0"/>
              <a:t> may cause a regulator to take a closer interest in all companies in a sector. </a:t>
            </a:r>
          </a:p>
        </p:txBody>
      </p:sp>
    </p:spTree>
    <p:extLst>
      <p:ext uri="{BB962C8B-B14F-4D97-AF65-F5344CB8AC3E}">
        <p14:creationId xmlns:p14="http://schemas.microsoft.com/office/powerpoint/2010/main" val="3357827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1986-CC4D-EA1F-F5FE-A84A75576B1F}"/>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0729F92D-69B3-B54E-58B2-FE02E315066D}"/>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MANAGING STAKEHOLDERS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47E96698-6094-9FD0-DFBF-9C86602C5C4D}"/>
              </a:ext>
            </a:extLst>
          </p:cNvPr>
          <p:cNvSpPr>
            <a:spLocks noGrp="1" noChangeArrowheads="1"/>
          </p:cNvSpPr>
          <p:nvPr>
            <p:ph type="body" idx="1"/>
          </p:nvPr>
        </p:nvSpPr>
        <p:spPr>
          <a:xfrm>
            <a:off x="519522" y="2204864"/>
            <a:ext cx="8104956" cy="4496519"/>
          </a:xfrm>
        </p:spPr>
        <p:txBody>
          <a:bodyPr/>
          <a:lstStyle/>
          <a:p>
            <a:pPr eaLnBrk="1" hangingPunct="1"/>
            <a:r>
              <a:rPr lang="en-US" sz="2000" dirty="0"/>
              <a:t>This means that stakeholder analysis must be a continuing activity throughout the project - and even afterwards, to find out what the stakeholders thought of the final outcome. </a:t>
            </a:r>
          </a:p>
          <a:p>
            <a:pPr marL="0" indent="0" eaLnBrk="1" hangingPunct="1">
              <a:buNone/>
            </a:pPr>
            <a:endParaRPr lang="en-US" sz="2000" dirty="0"/>
          </a:p>
          <a:p>
            <a:pPr eaLnBrk="1" hangingPunct="1"/>
            <a:r>
              <a:rPr lang="en-US" sz="2000" dirty="0"/>
              <a:t>The project team and project manager should be constantly on the lookout for changes in stakeholders' positions and should re-evaluate their management strategies accordingly. </a:t>
            </a:r>
          </a:p>
          <a:p>
            <a:pPr eaLnBrk="1" hangingPunct="1"/>
            <a:endParaRPr lang="en-US" sz="2000" dirty="0"/>
          </a:p>
          <a:p>
            <a:pPr eaLnBrk="1" hangingPunct="1"/>
            <a:r>
              <a:rPr lang="en-US" sz="2000" dirty="0"/>
              <a:t>Once stakeholders' initial positions have been plotted, a plan should be drawn up for managing each of them and how to approach them. </a:t>
            </a:r>
          </a:p>
          <a:p>
            <a:pPr marL="0" indent="0" eaLnBrk="1" hangingPunct="1">
              <a:buNone/>
            </a:pPr>
            <a:endParaRPr lang="en-GB" sz="2000" b="1" dirty="0"/>
          </a:p>
        </p:txBody>
      </p:sp>
    </p:spTree>
    <p:extLst>
      <p:ext uri="{BB962C8B-B14F-4D97-AF65-F5344CB8AC3E}">
        <p14:creationId xmlns:p14="http://schemas.microsoft.com/office/powerpoint/2010/main" val="152991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a:extLst>
              <a:ext uri="{FF2B5EF4-FFF2-40B4-BE49-F238E27FC236}">
                <a16:creationId xmlns:a16="http://schemas.microsoft.com/office/drawing/2014/main" id="{71100697-0F15-FEEA-C359-B0AA127FF118}"/>
              </a:ext>
            </a:extLst>
          </p:cNvPr>
          <p:cNvSpPr>
            <a:spLocks noGrp="1" noChangeArrowheads="1"/>
          </p:cNvSpPr>
          <p:nvPr>
            <p:ph type="title"/>
          </p:nvPr>
        </p:nvSpPr>
        <p:spPr>
          <a:xfrm>
            <a:off x="827088" y="549275"/>
            <a:ext cx="6964362" cy="1201738"/>
          </a:xfrm>
        </p:spPr>
        <p:txBody>
          <a:bodyPr/>
          <a:lstStyle/>
          <a:p>
            <a:pPr algn="ctr" eaLnBrk="1" hangingPunct="1"/>
            <a:r>
              <a:rPr lang="en-US" altLang="en-US" sz="3600" b="1" dirty="0">
                <a:solidFill>
                  <a:srgbClr val="C00000"/>
                </a:solidFill>
              </a:rPr>
              <a:t>LEARNING OUTCOMES</a:t>
            </a:r>
          </a:p>
        </p:txBody>
      </p:sp>
      <p:sp>
        <p:nvSpPr>
          <p:cNvPr id="8195" name="Rectangle 4">
            <a:extLst>
              <a:ext uri="{FF2B5EF4-FFF2-40B4-BE49-F238E27FC236}">
                <a16:creationId xmlns:a16="http://schemas.microsoft.com/office/drawing/2014/main" id="{EDA98CE3-2076-C29A-22C0-43E2EB6E50DE}"/>
              </a:ext>
            </a:extLst>
          </p:cNvPr>
          <p:cNvSpPr>
            <a:spLocks noGrp="1" noChangeArrowheads="1"/>
          </p:cNvSpPr>
          <p:nvPr>
            <p:ph type="body" idx="1"/>
          </p:nvPr>
        </p:nvSpPr>
        <p:spPr>
          <a:xfrm>
            <a:off x="749300" y="2471738"/>
            <a:ext cx="7315200" cy="3716337"/>
          </a:xfrm>
        </p:spPr>
        <p:txBody>
          <a:bodyPr/>
          <a:lstStyle/>
          <a:p>
            <a:r>
              <a:rPr lang="en-US" sz="2400" b="0" i="0" u="none" strike="noStrike" baseline="0" dirty="0">
                <a:solidFill>
                  <a:srgbClr val="000000"/>
                </a:solidFill>
                <a:latin typeface="Arial" panose="020B0604020202020204" pitchFamily="34" charset="0"/>
              </a:rPr>
              <a:t>Define and explain the concept of stakeholders</a:t>
            </a:r>
          </a:p>
          <a:p>
            <a:r>
              <a:rPr lang="en-ZA" sz="2400" dirty="0"/>
              <a:t>Identify and categorise stakeholders</a:t>
            </a:r>
          </a:p>
          <a:p>
            <a:r>
              <a:rPr lang="en-ZA" sz="2400" dirty="0"/>
              <a:t>Apply stakeholder analysis techniques</a:t>
            </a:r>
          </a:p>
          <a:p>
            <a:r>
              <a:rPr lang="en-ZA" sz="2400" dirty="0"/>
              <a:t>Evaluate stakeholder management strategies</a:t>
            </a:r>
          </a:p>
          <a:p>
            <a:r>
              <a:rPr lang="en-US" sz="2400" dirty="0"/>
              <a:t>Assess the role of social media and modern communication tools </a:t>
            </a:r>
            <a:r>
              <a:rPr lang="en-US" sz="2400" b="0" i="0" u="none" strike="noStrike" baseline="0" dirty="0">
                <a:solidFill>
                  <a:srgbClr val="000000"/>
                </a:solidFill>
                <a:latin typeface="Arial" panose="020B0604020202020204" pitchFamily="34" charset="0"/>
              </a:rPr>
              <a:t>	</a:t>
            </a:r>
          </a:p>
          <a:p>
            <a:pPr marL="609600" indent="-609600" eaLnBrk="1" hangingPunct="1">
              <a:spcBef>
                <a:spcPts val="600"/>
              </a:spcBef>
              <a:spcAft>
                <a:spcPts val="1200"/>
              </a:spcAft>
              <a:buSzPct val="100000"/>
              <a:buFontTx/>
              <a:buAutoNum type="arabicPeriod"/>
            </a:pPr>
            <a:endParaRPr lang="en-US" alt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D67E5-B415-8F97-88DC-F1CD33136357}"/>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51F17DEB-7B63-9D6B-0CBB-1FDAA1411A04}"/>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MANAGING STAKEHOLDERS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DD1E47C6-5604-0799-9C33-9EA6A8AD2128}"/>
              </a:ext>
            </a:extLst>
          </p:cNvPr>
          <p:cNvSpPr>
            <a:spLocks noGrp="1" noChangeArrowheads="1"/>
          </p:cNvSpPr>
          <p:nvPr>
            <p:ph type="body" idx="1"/>
          </p:nvPr>
        </p:nvSpPr>
        <p:spPr>
          <a:xfrm>
            <a:off x="519522" y="1988840"/>
            <a:ext cx="8104956" cy="4496519"/>
          </a:xfrm>
        </p:spPr>
        <p:txBody>
          <a:bodyPr/>
          <a:lstStyle/>
          <a:p>
            <a:pPr eaLnBrk="1" hangingPunct="1"/>
            <a:r>
              <a:rPr lang="en-US" sz="2000" dirty="0"/>
              <a:t> A one-page assessment can be made for each stakeholder, but a more useful approach would be to see all stakeholders at a glance by setting up a spreadsheet with the following headings:</a:t>
            </a:r>
          </a:p>
          <a:p>
            <a:pPr eaLnBrk="1" hangingPunct="1"/>
            <a:endParaRPr lang="en-US" sz="2000" dirty="0"/>
          </a:p>
          <a:p>
            <a:pPr lvl="1" eaLnBrk="1" hangingPunct="1"/>
            <a:r>
              <a:rPr lang="en-US" sz="2000" b="1" dirty="0"/>
              <a:t>Name of stakeholder: </a:t>
            </a:r>
            <a:r>
              <a:rPr lang="en-US" sz="2000" dirty="0"/>
              <a:t>It may also be useful to record their current job title(s).</a:t>
            </a:r>
          </a:p>
          <a:p>
            <a:pPr lvl="1" eaLnBrk="1" hangingPunct="1"/>
            <a:r>
              <a:rPr lang="en-US" sz="2000" b="1" dirty="0"/>
              <a:t>Current power/influence: </a:t>
            </a:r>
            <a:r>
              <a:rPr lang="en-US" sz="2000" dirty="0"/>
              <a:t>From the power/interest grid.</a:t>
            </a:r>
          </a:p>
          <a:p>
            <a:pPr lvl="1" eaLnBrk="1" hangingPunct="1"/>
            <a:r>
              <a:rPr lang="en-US" sz="2000" b="1" dirty="0"/>
              <a:t>Current interest: </a:t>
            </a:r>
            <a:r>
              <a:rPr lang="en-US" sz="2000" dirty="0"/>
              <a:t>From the power/interest grid.</a:t>
            </a:r>
          </a:p>
          <a:p>
            <a:pPr lvl="1" eaLnBrk="1" hangingPunct="1"/>
            <a:r>
              <a:rPr lang="en-US" sz="2000" b="1" dirty="0"/>
              <a:t>Issues and interests: </a:t>
            </a:r>
            <a:r>
              <a:rPr lang="en-US" sz="2000" dirty="0"/>
              <a:t>This is a brief summary of the interests each stakeholder is thought to have and what are believed to be their main issues with the project.</a:t>
            </a:r>
          </a:p>
          <a:p>
            <a:pPr eaLnBrk="1" hangingPunct="1"/>
            <a:endParaRPr lang="en-US" sz="2000" dirty="0"/>
          </a:p>
          <a:p>
            <a:pPr marL="0" indent="0" eaLnBrk="1" hangingPunct="1">
              <a:buNone/>
            </a:pPr>
            <a:endParaRPr lang="en-GB" sz="2000" b="1" dirty="0"/>
          </a:p>
        </p:txBody>
      </p:sp>
    </p:spTree>
    <p:extLst>
      <p:ext uri="{BB962C8B-B14F-4D97-AF65-F5344CB8AC3E}">
        <p14:creationId xmlns:p14="http://schemas.microsoft.com/office/powerpoint/2010/main" val="853823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2B30E-8EC9-CDF8-2B61-F715BA7CD879}"/>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66CBA4D8-33AB-18B1-4C64-2D83A08EFB77}"/>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MANAGING STAKEHOLDERS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93D1E9B4-B1A6-C2C2-580E-CACFB30C4C34}"/>
              </a:ext>
            </a:extLst>
          </p:cNvPr>
          <p:cNvSpPr>
            <a:spLocks noGrp="1" noChangeArrowheads="1"/>
          </p:cNvSpPr>
          <p:nvPr>
            <p:ph type="body" idx="1"/>
          </p:nvPr>
        </p:nvSpPr>
        <p:spPr>
          <a:xfrm>
            <a:off x="519522" y="1988840"/>
            <a:ext cx="8104956" cy="4496519"/>
          </a:xfrm>
        </p:spPr>
        <p:txBody>
          <a:bodyPr/>
          <a:lstStyle/>
          <a:p>
            <a:pPr eaLnBrk="1" hangingPunct="1"/>
            <a:r>
              <a:rPr lang="en-US" sz="2000" b="1" dirty="0"/>
              <a:t>Current attitude: </a:t>
            </a:r>
            <a:r>
              <a:rPr lang="en-US" sz="2000" dirty="0"/>
              <a:t>A classification scheme is needed to determine the attitude of a particular stakeholder. The following categories may be used:</a:t>
            </a:r>
          </a:p>
          <a:p>
            <a:pPr lvl="1" eaLnBrk="1" hangingPunct="1"/>
            <a:r>
              <a:rPr lang="en-US" sz="1800" b="1" dirty="0"/>
              <a:t>Champion: </a:t>
            </a:r>
            <a:r>
              <a:rPr lang="en-US" sz="1800" dirty="0"/>
              <a:t>will actively work for the success of the project.</a:t>
            </a:r>
          </a:p>
          <a:p>
            <a:pPr lvl="1" eaLnBrk="1" hangingPunct="1"/>
            <a:r>
              <a:rPr lang="en-US" sz="1800" b="1" dirty="0"/>
              <a:t>Supporter: </a:t>
            </a:r>
            <a:r>
              <a:rPr lang="en-US" sz="1800" dirty="0"/>
              <a:t>in </a:t>
            </a:r>
            <a:r>
              <a:rPr lang="en-US" sz="1800" dirty="0" err="1"/>
              <a:t>favour</a:t>
            </a:r>
            <a:r>
              <a:rPr lang="en-US" sz="1800" dirty="0"/>
              <a:t> of the project but probably will not be very active in promoting it.</a:t>
            </a:r>
          </a:p>
          <a:p>
            <a:pPr lvl="1" eaLnBrk="1" hangingPunct="1"/>
            <a:r>
              <a:rPr lang="en-US" sz="1800" b="1" dirty="0"/>
              <a:t>Neutral: </a:t>
            </a:r>
            <a:r>
              <a:rPr lang="en-US" sz="1800" dirty="0"/>
              <a:t>has expressed no opinion either in </a:t>
            </a:r>
            <a:r>
              <a:rPr lang="en-US" sz="1800" dirty="0" err="1"/>
              <a:t>favour</a:t>
            </a:r>
            <a:r>
              <a:rPr lang="en-US" sz="1800" dirty="0"/>
              <a:t> or against the project.</a:t>
            </a:r>
          </a:p>
          <a:p>
            <a:pPr lvl="1" eaLnBrk="1" hangingPunct="1"/>
            <a:r>
              <a:rPr lang="en-US" sz="1800" b="1" dirty="0"/>
              <a:t>Critic: </a:t>
            </a:r>
            <a:r>
              <a:rPr lang="en-US" sz="1800" dirty="0"/>
              <a:t>not in </a:t>
            </a:r>
            <a:r>
              <a:rPr lang="en-US" sz="1800" dirty="0" err="1"/>
              <a:t>favour</a:t>
            </a:r>
            <a:r>
              <a:rPr lang="en-US" sz="1800" dirty="0"/>
              <a:t> of the project but probably not actively opposed to it.</a:t>
            </a:r>
          </a:p>
          <a:p>
            <a:pPr lvl="1" eaLnBrk="1" hangingPunct="1"/>
            <a:r>
              <a:rPr lang="en-US" sz="1800" b="1" dirty="0"/>
              <a:t>Opponent: </a:t>
            </a:r>
            <a:r>
              <a:rPr lang="en-US" sz="1800" dirty="0"/>
              <a:t>will work actively to disrupt, impede or derail the project.</a:t>
            </a:r>
          </a:p>
          <a:p>
            <a:pPr lvl="1" eaLnBrk="1" hangingPunct="1"/>
            <a:r>
              <a:rPr lang="en-US" sz="1800" b="1" dirty="0"/>
              <a:t>Blocker: </a:t>
            </a:r>
            <a:r>
              <a:rPr lang="en-US" sz="1800" dirty="0"/>
              <a:t>someone who will just obstruct progress, possibly for reasons outside the project itself.</a:t>
            </a:r>
          </a:p>
          <a:p>
            <a:pPr marL="0" indent="0" eaLnBrk="1" hangingPunct="1">
              <a:buNone/>
            </a:pPr>
            <a:endParaRPr lang="en-GB" sz="2000" b="1" dirty="0"/>
          </a:p>
        </p:txBody>
      </p:sp>
    </p:spTree>
    <p:extLst>
      <p:ext uri="{BB962C8B-B14F-4D97-AF65-F5344CB8AC3E}">
        <p14:creationId xmlns:p14="http://schemas.microsoft.com/office/powerpoint/2010/main" val="503003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FCE46-7DFE-281D-19B9-027B876F765A}"/>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397C2510-2FA1-A407-6DFA-837AFB478E72}"/>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MANAGING STAKEHOLDERS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9047DFB3-0A12-4712-61E6-F429A44672B6}"/>
              </a:ext>
            </a:extLst>
          </p:cNvPr>
          <p:cNvSpPr>
            <a:spLocks noGrp="1" noChangeArrowheads="1"/>
          </p:cNvSpPr>
          <p:nvPr>
            <p:ph type="body" idx="1"/>
          </p:nvPr>
        </p:nvSpPr>
        <p:spPr>
          <a:xfrm>
            <a:off x="519522" y="1988840"/>
            <a:ext cx="8372958" cy="4496519"/>
          </a:xfrm>
        </p:spPr>
        <p:txBody>
          <a:bodyPr/>
          <a:lstStyle/>
          <a:p>
            <a:pPr eaLnBrk="1" hangingPunct="1"/>
            <a:r>
              <a:rPr lang="en-US" sz="2000" dirty="0"/>
              <a:t> </a:t>
            </a:r>
            <a:r>
              <a:rPr lang="en-US" sz="2000" b="1" dirty="0"/>
              <a:t>Desired support: </a:t>
            </a:r>
            <a:r>
              <a:rPr lang="en-US" sz="2000" dirty="0"/>
              <a:t>This is the level of support that would be useful from this stakeholder. A basic scale of high, medium or low may suffice to indicate the desired level of support.</a:t>
            </a:r>
          </a:p>
          <a:p>
            <a:pPr eaLnBrk="1" hangingPunct="1"/>
            <a:r>
              <a:rPr lang="en-US" sz="2000" b="1" dirty="0"/>
              <a:t>Desired role: </a:t>
            </a:r>
            <a:r>
              <a:rPr lang="en-US" sz="2000" dirty="0"/>
              <a:t>It can be useful to clarify the role to be undertaken by a stakeholder. For example, by providing a definition of the role and responsibilities of the business representatives on the project. Desired actions: These are the actions that stakeholders should carry out, where possible, in order to benefit or advance the project.</a:t>
            </a:r>
          </a:p>
          <a:p>
            <a:pPr eaLnBrk="1" hangingPunct="1"/>
            <a:r>
              <a:rPr lang="en-US" sz="2000" b="1" dirty="0"/>
              <a:t>Messages to convey: </a:t>
            </a:r>
            <a:r>
              <a:rPr lang="en-US" sz="2000" dirty="0"/>
              <a:t>This is where the emphasis to be put on any communications to this stakeholder is defined. </a:t>
            </a:r>
          </a:p>
          <a:p>
            <a:pPr eaLnBrk="1" hangingPunct="1"/>
            <a:r>
              <a:rPr lang="en-US" sz="2000" b="1" dirty="0"/>
              <a:t>Actions and communications: </a:t>
            </a:r>
            <a:r>
              <a:rPr lang="en-US" sz="2000" dirty="0"/>
              <a:t>This is the most important part of the plan, where the actions to be taken with regard to this stakeholder are defined. It may be just to keep them informed, in a positive way, about the project and progress to date. </a:t>
            </a:r>
            <a:endParaRPr lang="en-GB" sz="2000" b="1" dirty="0"/>
          </a:p>
        </p:txBody>
      </p:sp>
    </p:spTree>
    <p:extLst>
      <p:ext uri="{BB962C8B-B14F-4D97-AF65-F5344CB8AC3E}">
        <p14:creationId xmlns:p14="http://schemas.microsoft.com/office/powerpoint/2010/main" val="23803068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2D5D7-C800-747A-DCBE-CAE6A567AC91}"/>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6913F398-2575-DE90-B243-A640DF8C37CA}"/>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SOCIAL MEDIA AND STAKEHOLDER MANAGEMENT</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58D95092-A9A8-E1AC-C5C8-E3093903B624}"/>
              </a:ext>
            </a:extLst>
          </p:cNvPr>
          <p:cNvSpPr>
            <a:spLocks noGrp="1" noChangeArrowheads="1"/>
          </p:cNvSpPr>
          <p:nvPr>
            <p:ph type="body" idx="1"/>
          </p:nvPr>
        </p:nvSpPr>
        <p:spPr>
          <a:xfrm>
            <a:off x="519522" y="2132857"/>
            <a:ext cx="8516974" cy="3672408"/>
          </a:xfrm>
        </p:spPr>
        <p:txBody>
          <a:bodyPr/>
          <a:lstStyle/>
          <a:p>
            <a:pPr eaLnBrk="1" hangingPunct="1"/>
            <a:r>
              <a:rPr lang="en-US" sz="2000" dirty="0"/>
              <a:t> </a:t>
            </a:r>
            <a:r>
              <a:rPr lang="en-US" sz="2000" b="1" dirty="0"/>
              <a:t>Social media </a:t>
            </a:r>
            <a:r>
              <a:rPr lang="en-US" sz="2000" dirty="0"/>
              <a:t>can be an integral part of a stakeholder communication and management strategy. </a:t>
            </a:r>
          </a:p>
          <a:p>
            <a:pPr eaLnBrk="1" hangingPunct="1"/>
            <a:r>
              <a:rPr lang="en-US" sz="2000" dirty="0"/>
              <a:t>In addition to publicly available platforms, such as LinkedIn and X (Twitter), there are several software products that are used primarily for </a:t>
            </a:r>
            <a:r>
              <a:rPr lang="en-US" sz="2000" dirty="0" err="1"/>
              <a:t>organisation</a:t>
            </a:r>
            <a:r>
              <a:rPr lang="en-US" sz="2000" dirty="0"/>
              <a:t>-specific communications. </a:t>
            </a:r>
          </a:p>
          <a:p>
            <a:pPr eaLnBrk="1" hangingPunct="1"/>
            <a:r>
              <a:rPr lang="en-US" sz="2000" b="1" dirty="0">
                <a:solidFill>
                  <a:schemeClr val="accent5">
                    <a:lumMod val="25000"/>
                  </a:schemeClr>
                </a:solidFill>
              </a:rPr>
              <a:t>These products support a wide variety of functions, including direct instant messaging, collaborative working, online meetings, and audio and video recording. </a:t>
            </a:r>
          </a:p>
          <a:p>
            <a:pPr eaLnBrk="1" hangingPunct="1"/>
            <a:r>
              <a:rPr lang="en-US" sz="2000" b="1" dirty="0">
                <a:solidFill>
                  <a:srgbClr val="002060"/>
                </a:solidFill>
              </a:rPr>
              <a:t>Some products offer shared document and knowledge repositories, typically with cloud storage facilities.</a:t>
            </a:r>
          </a:p>
          <a:p>
            <a:pPr eaLnBrk="1" hangingPunct="1"/>
            <a:endParaRPr lang="en-US" sz="2000" dirty="0"/>
          </a:p>
          <a:p>
            <a:pPr marL="0" indent="0" eaLnBrk="1" hangingPunct="1">
              <a:buNone/>
            </a:pPr>
            <a:endParaRPr lang="en-GB" sz="2000" b="1" dirty="0"/>
          </a:p>
        </p:txBody>
      </p:sp>
      <p:pic>
        <p:nvPicPr>
          <p:cNvPr id="3" name="Picture 2" descr="A group of people in different devices&#10;&#10;AI-generated content may be incorrect.">
            <a:extLst>
              <a:ext uri="{FF2B5EF4-FFF2-40B4-BE49-F238E27FC236}">
                <a16:creationId xmlns:a16="http://schemas.microsoft.com/office/drawing/2014/main" id="{467A2CA5-12A7-101A-F51A-BB5CC8CC4C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5431531"/>
            <a:ext cx="3240360" cy="1426469"/>
          </a:xfrm>
          <a:prstGeom prst="rect">
            <a:avLst/>
          </a:prstGeom>
        </p:spPr>
      </p:pic>
    </p:spTree>
    <p:extLst>
      <p:ext uri="{BB962C8B-B14F-4D97-AF65-F5344CB8AC3E}">
        <p14:creationId xmlns:p14="http://schemas.microsoft.com/office/powerpoint/2010/main" val="2327504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B27D8-48A6-302F-F332-ECDDD14D05AB}"/>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20CBFB12-2362-D62F-EE1A-74059E099506}"/>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SOCIAL MEDIA AND STAKEHOLDER MANAGEMENT</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323F3DA4-EE6C-DB2A-7D75-887E6A00DD57}"/>
              </a:ext>
            </a:extLst>
          </p:cNvPr>
          <p:cNvSpPr>
            <a:spLocks noGrp="1" noChangeArrowheads="1"/>
          </p:cNvSpPr>
          <p:nvPr>
            <p:ph type="body" idx="1"/>
          </p:nvPr>
        </p:nvSpPr>
        <p:spPr>
          <a:xfrm>
            <a:off x="519522" y="1988840"/>
            <a:ext cx="8104956" cy="4496519"/>
          </a:xfrm>
        </p:spPr>
        <p:txBody>
          <a:bodyPr/>
          <a:lstStyle/>
          <a:p>
            <a:pPr eaLnBrk="1" hangingPunct="1"/>
            <a:r>
              <a:rPr lang="en-US" sz="2000" dirty="0"/>
              <a:t> Often, the </a:t>
            </a:r>
            <a:r>
              <a:rPr lang="en-US" sz="2000" b="1" dirty="0"/>
              <a:t>communication approach taken within social media is less formal than traditional communication methods</a:t>
            </a:r>
            <a:r>
              <a:rPr lang="en-US" sz="2000" dirty="0"/>
              <a:t>. </a:t>
            </a:r>
          </a:p>
          <a:p>
            <a:pPr eaLnBrk="1" hangingPunct="1"/>
            <a:r>
              <a:rPr lang="en-US" sz="2000" dirty="0"/>
              <a:t>As with other communications, though, care should be taken to consider the desired outcome and the appropriateness of the content and format of the communication. </a:t>
            </a:r>
          </a:p>
          <a:p>
            <a:pPr eaLnBrk="1" hangingPunct="1"/>
            <a:r>
              <a:rPr lang="en-US" sz="2000" dirty="0"/>
              <a:t>For example, putting sensitive or confidential information onto public or social media messaging boards, whether external or internal to the </a:t>
            </a:r>
            <a:r>
              <a:rPr lang="en-US" sz="2000" dirty="0" err="1"/>
              <a:t>organisation</a:t>
            </a:r>
            <a:r>
              <a:rPr lang="en-US" sz="2000" dirty="0"/>
              <a:t>, is likely to risk negative consequences. </a:t>
            </a:r>
          </a:p>
          <a:p>
            <a:pPr eaLnBrk="1" hangingPunct="1"/>
            <a:r>
              <a:rPr lang="en-US" sz="2000" dirty="0"/>
              <a:t>If, in contrast, </a:t>
            </a:r>
            <a:r>
              <a:rPr lang="en-US" sz="2000" b="1" dirty="0">
                <a:solidFill>
                  <a:srgbClr val="FF0000"/>
                </a:solidFill>
              </a:rPr>
              <a:t>the messaging boards </a:t>
            </a:r>
            <a:r>
              <a:rPr lang="en-US" sz="2000" dirty="0"/>
              <a:t>are used to provide appropriate, useful, timely and accurate updates, such as on the progress of a change initiative, this may have a positive effect.</a:t>
            </a:r>
          </a:p>
          <a:p>
            <a:pPr eaLnBrk="1" hangingPunct="1"/>
            <a:endParaRPr lang="en-US" sz="2000" dirty="0"/>
          </a:p>
          <a:p>
            <a:pPr marL="0" indent="0" eaLnBrk="1" hangingPunct="1">
              <a:buNone/>
            </a:pPr>
            <a:endParaRPr lang="en-GB" sz="2000" b="1" dirty="0"/>
          </a:p>
        </p:txBody>
      </p:sp>
    </p:spTree>
    <p:extLst>
      <p:ext uri="{BB962C8B-B14F-4D97-AF65-F5344CB8AC3E}">
        <p14:creationId xmlns:p14="http://schemas.microsoft.com/office/powerpoint/2010/main" val="1383010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3A1E7-DDE3-81E2-2564-FA64A2FC3D4C}"/>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387581E4-3EDE-B3F5-3B6E-24E2A754A389}"/>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SOCIAL MEDIA AND STAKEHOLDER MANAGEMENT</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A1FD187F-071A-23FF-304A-A21EA6D4DFAC}"/>
              </a:ext>
            </a:extLst>
          </p:cNvPr>
          <p:cNvSpPr>
            <a:spLocks noGrp="1" noChangeArrowheads="1"/>
          </p:cNvSpPr>
          <p:nvPr>
            <p:ph type="body" idx="1"/>
          </p:nvPr>
        </p:nvSpPr>
        <p:spPr>
          <a:xfrm>
            <a:off x="519522" y="2204864"/>
            <a:ext cx="8104956" cy="4496519"/>
          </a:xfrm>
        </p:spPr>
        <p:txBody>
          <a:bodyPr/>
          <a:lstStyle/>
          <a:p>
            <a:pPr eaLnBrk="1" hangingPunct="1"/>
            <a:r>
              <a:rPr lang="en-US" sz="2000" dirty="0"/>
              <a:t>Care should be taken when considering conducting research into stakeholders through publicly available social media platforms. </a:t>
            </a:r>
          </a:p>
          <a:p>
            <a:pPr eaLnBrk="1" hangingPunct="1"/>
            <a:r>
              <a:rPr lang="en-US" sz="2000" dirty="0"/>
              <a:t>For example, reviewing an individual's personal photographs and messages is likely to be deemed intrusive. </a:t>
            </a:r>
          </a:p>
          <a:p>
            <a:pPr eaLnBrk="1" hangingPunct="1"/>
            <a:r>
              <a:rPr lang="en-US" sz="2000" dirty="0"/>
              <a:t>That said, researching an individual through company websites and professional networking platforms </a:t>
            </a:r>
            <a:r>
              <a:rPr lang="en-US" sz="2000" b="1" dirty="0">
                <a:solidFill>
                  <a:srgbClr val="002060"/>
                </a:solidFill>
              </a:rPr>
              <a:t>may be helpful in providing a context and background</a:t>
            </a:r>
            <a:r>
              <a:rPr lang="en-US" sz="2000" dirty="0"/>
              <a:t> for the person and </a:t>
            </a:r>
            <a:r>
              <a:rPr lang="en-US" sz="2000" b="1" dirty="0">
                <a:solidFill>
                  <a:srgbClr val="002060"/>
                </a:solidFill>
              </a:rPr>
              <a:t>may provide insight into an individual's role, professional interests, network and career history.</a:t>
            </a:r>
          </a:p>
          <a:p>
            <a:pPr marL="0" indent="0" eaLnBrk="1" hangingPunct="1">
              <a:buNone/>
            </a:pPr>
            <a:endParaRPr lang="en-GB" sz="2000" b="1" dirty="0"/>
          </a:p>
        </p:txBody>
      </p:sp>
    </p:spTree>
    <p:extLst>
      <p:ext uri="{BB962C8B-B14F-4D97-AF65-F5344CB8AC3E}">
        <p14:creationId xmlns:p14="http://schemas.microsoft.com/office/powerpoint/2010/main" val="948212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483CF-B41D-90EE-19B0-3DE61C1D95A2}"/>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A916FBDA-87C0-CF8C-BADC-0591B712ADBC}"/>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LEARNING OUTCOME REVIEW</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CDC68377-DA34-FE26-9966-20E311B8D84F}"/>
              </a:ext>
            </a:extLst>
          </p:cNvPr>
          <p:cNvSpPr>
            <a:spLocks noGrp="1" noChangeArrowheads="1"/>
          </p:cNvSpPr>
          <p:nvPr>
            <p:ph type="body" idx="1"/>
          </p:nvPr>
        </p:nvSpPr>
        <p:spPr>
          <a:xfrm>
            <a:off x="519522" y="2276873"/>
            <a:ext cx="8104956" cy="3888432"/>
          </a:xfrm>
        </p:spPr>
        <p:txBody>
          <a:bodyPr/>
          <a:lstStyle/>
          <a:p>
            <a:pPr eaLnBrk="1" hangingPunct="1"/>
            <a:r>
              <a:rPr lang="en-US" altLang="en-US" sz="2000" dirty="0"/>
              <a:t>Now that you have finished the chapter please review the learning outcomes in your text</a:t>
            </a:r>
          </a:p>
          <a:p>
            <a:endParaRPr lang="en-GB" dirty="0"/>
          </a:p>
        </p:txBody>
      </p:sp>
    </p:spTree>
    <p:extLst>
      <p:ext uri="{BB962C8B-B14F-4D97-AF65-F5344CB8AC3E}">
        <p14:creationId xmlns:p14="http://schemas.microsoft.com/office/powerpoint/2010/main" val="28296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9E535-6E03-94CA-BE4D-1B43355C9F03}"/>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675E3503-F315-30D9-EB5F-C83E274FFACC}"/>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ANALYSIS AND MANAGING STAKEHOLDERS </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8A42FE45-8032-4557-5A9B-07D6230C03C5}"/>
              </a:ext>
            </a:extLst>
          </p:cNvPr>
          <p:cNvSpPr>
            <a:spLocks noGrp="1" noChangeArrowheads="1"/>
          </p:cNvSpPr>
          <p:nvPr>
            <p:ph type="body" idx="1"/>
          </p:nvPr>
        </p:nvSpPr>
        <p:spPr>
          <a:xfrm>
            <a:off x="519522" y="2060848"/>
            <a:ext cx="8104956" cy="4496519"/>
          </a:xfrm>
        </p:spPr>
        <p:txBody>
          <a:bodyPr/>
          <a:lstStyle/>
          <a:p>
            <a:pPr marR="19140" algn="just"/>
            <a:r>
              <a:rPr lang="en-US" sz="2000" b="0" i="0" u="none" strike="noStrike" baseline="0" dirty="0">
                <a:solidFill>
                  <a:srgbClr val="2B2828"/>
                </a:solidFill>
                <a:latin typeface="Arial" panose="020B0604020202020204" pitchFamily="34" charset="0"/>
              </a:rPr>
              <a:t>Effective </a:t>
            </a:r>
            <a:r>
              <a:rPr lang="en-US" sz="2000" b="0" i="0" u="none" strike="noStrike" baseline="0" dirty="0">
                <a:solidFill>
                  <a:srgbClr val="3B3636"/>
                </a:solidFill>
                <a:latin typeface="Arial" panose="020B0604020202020204" pitchFamily="34" charset="0"/>
              </a:rPr>
              <a:t>stakeholder management is crucial </a:t>
            </a:r>
            <a:r>
              <a:rPr lang="en-US" sz="2000" b="0" i="0" u="none" strike="noStrike" baseline="0" dirty="0">
                <a:solidFill>
                  <a:srgbClr val="2B2828"/>
                </a:solidFill>
                <a:latin typeface="Arial" panose="020B0604020202020204" pitchFamily="34" charset="0"/>
              </a:rPr>
              <a:t>to the </a:t>
            </a:r>
            <a:r>
              <a:rPr lang="en-US" sz="2000" b="0" i="0" u="none" strike="noStrike" baseline="0" dirty="0">
                <a:solidFill>
                  <a:srgbClr val="3B3636"/>
                </a:solidFill>
                <a:latin typeface="Arial" panose="020B0604020202020204" pitchFamily="34" charset="0"/>
              </a:rPr>
              <a:t>success of any </a:t>
            </a:r>
            <a:r>
              <a:rPr lang="en-US" sz="2000" b="0" i="0" u="none" strike="noStrike" baseline="0" dirty="0">
                <a:solidFill>
                  <a:srgbClr val="2B2828"/>
                </a:solidFill>
                <a:latin typeface="Arial" panose="020B0604020202020204" pitchFamily="34" charset="0"/>
              </a:rPr>
              <a:t>business </a:t>
            </a:r>
            <a:r>
              <a:rPr lang="en-US" sz="2000" b="0" i="0" u="none" strike="noStrike" baseline="0" dirty="0">
                <a:solidFill>
                  <a:srgbClr val="3B3636"/>
                </a:solidFill>
                <a:latin typeface="Arial" panose="020B0604020202020204" pitchFamily="34" charset="0"/>
              </a:rPr>
              <a:t>analysis project. </a:t>
            </a:r>
          </a:p>
          <a:p>
            <a:pPr marR="19140" algn="just"/>
            <a:r>
              <a:rPr lang="en-US" sz="2000" b="1" i="0" u="none" strike="noStrike" baseline="0" dirty="0">
                <a:solidFill>
                  <a:srgbClr val="FF0000"/>
                </a:solidFill>
                <a:latin typeface="Arial" panose="020B0604020202020204" pitchFamily="34" charset="0"/>
              </a:rPr>
              <a:t>Knowing who the stakeholders are</a:t>
            </a:r>
            <a:r>
              <a:rPr lang="en-US" sz="2000" b="1" i="0" u="none" strike="noStrike" baseline="0" dirty="0">
                <a:solidFill>
                  <a:srgbClr val="3B3636"/>
                </a:solidFill>
                <a:latin typeface="Arial" panose="020B0604020202020204" pitchFamily="34" charset="0"/>
              </a:rPr>
              <a:t>, and </a:t>
            </a:r>
            <a:r>
              <a:rPr lang="en-US" sz="2000" b="1" i="0" u="none" strike="noStrike" baseline="0" dirty="0">
                <a:solidFill>
                  <a:srgbClr val="C00000"/>
                </a:solidFill>
                <a:latin typeface="Arial" panose="020B0604020202020204" pitchFamily="34" charset="0"/>
              </a:rPr>
              <a:t>understanding what it is they expect from the project </a:t>
            </a:r>
            <a:r>
              <a:rPr lang="en-US" sz="2000" b="1" i="0" u="none" strike="noStrike" baseline="0" dirty="0">
                <a:solidFill>
                  <a:srgbClr val="3B3636"/>
                </a:solidFill>
                <a:latin typeface="Arial" panose="020B0604020202020204" pitchFamily="34" charset="0"/>
              </a:rPr>
              <a:t>and </a:t>
            </a:r>
            <a:r>
              <a:rPr lang="en-US" sz="2000" b="1" i="0" u="none" strike="noStrike" baseline="0" dirty="0">
                <a:solidFill>
                  <a:srgbClr val="FF7979"/>
                </a:solidFill>
                <a:latin typeface="Arial" panose="020B0604020202020204" pitchFamily="34" charset="0"/>
              </a:rPr>
              <a:t>delivered solution is vital if they are to remain involved and supportive of the business changes. </a:t>
            </a:r>
          </a:p>
          <a:p>
            <a:pPr marR="19140" algn="just"/>
            <a:r>
              <a:rPr lang="en-US" sz="2000" b="0" i="0" u="none" strike="noStrike" baseline="0" dirty="0">
                <a:solidFill>
                  <a:srgbClr val="2B2828"/>
                </a:solidFill>
                <a:latin typeface="Arial" panose="020B0604020202020204" pitchFamily="34" charset="0"/>
              </a:rPr>
              <a:t>One </a:t>
            </a:r>
            <a:r>
              <a:rPr lang="en-US" sz="2000" b="0" i="0" u="none" strike="noStrike" baseline="0" dirty="0">
                <a:solidFill>
                  <a:srgbClr val="3B3636"/>
                </a:solidFill>
                <a:latin typeface="Arial" panose="020B0604020202020204" pitchFamily="34" charset="0"/>
              </a:rPr>
              <a:t>of </a:t>
            </a:r>
            <a:r>
              <a:rPr lang="en-US" sz="2000" b="0" i="0" u="none" strike="noStrike" baseline="0" dirty="0">
                <a:solidFill>
                  <a:srgbClr val="2B2828"/>
                </a:solidFill>
                <a:latin typeface="Arial" panose="020B0604020202020204" pitchFamily="34" charset="0"/>
              </a:rPr>
              <a:t>the major reasons </a:t>
            </a:r>
            <a:r>
              <a:rPr lang="en-US" sz="2000" b="0" i="0" u="none" strike="noStrike" baseline="0" dirty="0">
                <a:solidFill>
                  <a:srgbClr val="3B3636"/>
                </a:solidFill>
                <a:latin typeface="Arial" panose="020B0604020202020204" pitchFamily="34" charset="0"/>
              </a:rPr>
              <a:t>why </a:t>
            </a:r>
            <a:r>
              <a:rPr lang="en-US" sz="2000" b="0" i="0" u="none" strike="noStrike" baseline="0" dirty="0">
                <a:solidFill>
                  <a:srgbClr val="2B2828"/>
                </a:solidFill>
                <a:latin typeface="Arial" panose="020B0604020202020204" pitchFamily="34" charset="0"/>
              </a:rPr>
              <a:t>business </a:t>
            </a:r>
            <a:r>
              <a:rPr lang="en-US" sz="2000" b="0" i="0" u="none" strike="noStrike" baseline="0" dirty="0">
                <a:solidFill>
                  <a:srgbClr val="3B3636"/>
                </a:solidFill>
                <a:latin typeface="Arial" panose="020B0604020202020204" pitchFamily="34" charset="0"/>
              </a:rPr>
              <a:t>analysis projects </a:t>
            </a:r>
            <a:r>
              <a:rPr lang="en-US" sz="2000" b="0" i="0" u="none" strike="noStrike" baseline="0" dirty="0">
                <a:solidFill>
                  <a:srgbClr val="2B2828"/>
                </a:solidFill>
                <a:latin typeface="Arial" panose="020B0604020202020204" pitchFamily="34" charset="0"/>
              </a:rPr>
              <a:t>do not </a:t>
            </a:r>
            <a:r>
              <a:rPr lang="en-US" sz="2000" b="0" i="0" u="none" strike="noStrike" baseline="0" dirty="0">
                <a:solidFill>
                  <a:srgbClr val="3B3636"/>
                </a:solidFill>
                <a:latin typeface="Arial" panose="020B0604020202020204" pitchFamily="34" charset="0"/>
              </a:rPr>
              <a:t>succeed </a:t>
            </a:r>
            <a:r>
              <a:rPr lang="en-US" sz="2000" b="0" i="0" u="none" strike="noStrike" baseline="0" dirty="0">
                <a:solidFill>
                  <a:srgbClr val="2B2828"/>
                </a:solidFill>
                <a:latin typeface="Arial" panose="020B0604020202020204" pitchFamily="34" charset="0"/>
              </a:rPr>
              <a:t>- </a:t>
            </a:r>
            <a:r>
              <a:rPr lang="en-US" sz="2000" b="0" i="0" u="none" strike="noStrike" baseline="0" dirty="0">
                <a:solidFill>
                  <a:srgbClr val="3B3636"/>
                </a:solidFill>
                <a:latin typeface="Arial" panose="020B0604020202020204" pitchFamily="34" charset="0"/>
              </a:rPr>
              <a:t>or </a:t>
            </a:r>
            <a:r>
              <a:rPr lang="en-US" sz="2000" b="0" i="0" u="none" strike="noStrike" baseline="0" dirty="0">
                <a:solidFill>
                  <a:srgbClr val="2B2828"/>
                </a:solidFill>
                <a:latin typeface="Arial" panose="020B0604020202020204" pitchFamily="34" charset="0"/>
              </a:rPr>
              <a:t>do </a:t>
            </a:r>
            <a:r>
              <a:rPr lang="en-US" sz="2000" b="0" i="0" u="none" strike="noStrike" baseline="0" dirty="0">
                <a:solidFill>
                  <a:srgbClr val="3B3636"/>
                </a:solidFill>
                <a:latin typeface="Arial" panose="020B0604020202020204" pitchFamily="34" charset="0"/>
              </a:rPr>
              <a:t>not succeed </a:t>
            </a:r>
            <a:r>
              <a:rPr lang="en-US" sz="2000" b="0" i="0" u="none" strike="noStrike" baseline="0" dirty="0">
                <a:solidFill>
                  <a:srgbClr val="2B2828"/>
                </a:solidFill>
                <a:latin typeface="Arial" panose="020B0604020202020204" pitchFamily="34" charset="0"/>
              </a:rPr>
              <a:t>fully - </a:t>
            </a:r>
            <a:r>
              <a:rPr lang="en-US" sz="2000" b="1" i="0" u="none" strike="noStrike" baseline="0" dirty="0">
                <a:solidFill>
                  <a:srgbClr val="C00000"/>
                </a:solidFill>
                <a:latin typeface="Arial" panose="020B0604020202020204" pitchFamily="34" charset="0"/>
              </a:rPr>
              <a:t>is poor stakeholder management. </a:t>
            </a:r>
          </a:p>
          <a:p>
            <a:pPr marR="19140" algn="just"/>
            <a:r>
              <a:rPr lang="en-US" sz="2000" b="0" i="0" u="none" strike="noStrike" baseline="0" dirty="0">
                <a:solidFill>
                  <a:srgbClr val="2B2828"/>
                </a:solidFill>
                <a:latin typeface="Arial" panose="020B0604020202020204" pitchFamily="34" charset="0"/>
              </a:rPr>
              <a:t>For </a:t>
            </a:r>
            <a:r>
              <a:rPr lang="en-US" sz="2000" b="0" i="0" u="none" strike="noStrike" baseline="0" dirty="0">
                <a:solidFill>
                  <a:srgbClr val="3B3636"/>
                </a:solidFill>
                <a:latin typeface="Arial" panose="020B0604020202020204" pitchFamily="34" charset="0"/>
              </a:rPr>
              <a:t>example, a project </a:t>
            </a:r>
            <a:r>
              <a:rPr lang="en-US" sz="2000" b="0" i="0" u="none" strike="noStrike" baseline="0" dirty="0">
                <a:solidFill>
                  <a:srgbClr val="2B2828"/>
                </a:solidFill>
                <a:latin typeface="Arial" panose="020B0604020202020204" pitchFamily="34" charset="0"/>
              </a:rPr>
              <a:t>team may not </a:t>
            </a:r>
            <a:r>
              <a:rPr lang="en-US" sz="2000" b="0" i="0" u="none" strike="noStrike" baseline="0" dirty="0" err="1">
                <a:solidFill>
                  <a:srgbClr val="3B3636"/>
                </a:solidFill>
                <a:latin typeface="Arial" panose="020B0604020202020204" pitchFamily="34" charset="0"/>
              </a:rPr>
              <a:t>recognise</a:t>
            </a:r>
            <a:r>
              <a:rPr lang="en-US" sz="2000" b="0" i="0" u="none" strike="noStrike" baseline="0" dirty="0">
                <a:solidFill>
                  <a:srgbClr val="3B3636"/>
                </a:solidFill>
                <a:latin typeface="Arial" panose="020B0604020202020204" pitchFamily="34" charset="0"/>
              </a:rPr>
              <a:t> </a:t>
            </a:r>
            <a:r>
              <a:rPr lang="en-US" sz="2000" b="0" i="0" u="none" strike="noStrike" baseline="0" dirty="0">
                <a:solidFill>
                  <a:srgbClr val="2B2828"/>
                </a:solidFill>
                <a:latin typeface="Arial" panose="020B0604020202020204" pitchFamily="34" charset="0"/>
              </a:rPr>
              <a:t>the importance, </a:t>
            </a:r>
            <a:r>
              <a:rPr lang="en-US" sz="2000" b="0" i="0" u="none" strike="noStrike" baseline="0" dirty="0">
                <a:solidFill>
                  <a:srgbClr val="3B3636"/>
                </a:solidFill>
                <a:latin typeface="Arial" panose="020B0604020202020204" pitchFamily="34" charset="0"/>
              </a:rPr>
              <a:t>or even </a:t>
            </a:r>
            <a:r>
              <a:rPr lang="en-US" sz="2000" b="0" i="0" u="none" strike="noStrike" baseline="0" dirty="0">
                <a:solidFill>
                  <a:srgbClr val="2B2828"/>
                </a:solidFill>
                <a:latin typeface="Arial" panose="020B0604020202020204" pitchFamily="34" charset="0"/>
              </a:rPr>
              <a:t>the </a:t>
            </a:r>
            <a:r>
              <a:rPr lang="en-US" sz="2000" b="0" i="0" u="none" strike="noStrike" baseline="0" dirty="0">
                <a:solidFill>
                  <a:srgbClr val="3B3636"/>
                </a:solidFill>
                <a:latin typeface="Arial" panose="020B0604020202020204" pitchFamily="34" charset="0"/>
              </a:rPr>
              <a:t>existence, of a key stakeholder and accordingly may find </a:t>
            </a:r>
            <a:r>
              <a:rPr lang="en-US" sz="2000" b="0" i="0" u="none" strike="noStrike" baseline="0" dirty="0">
                <a:solidFill>
                  <a:srgbClr val="2B2828"/>
                </a:solidFill>
                <a:latin typeface="Arial" panose="020B0604020202020204" pitchFamily="34" charset="0"/>
              </a:rPr>
              <a:t>that </a:t>
            </a:r>
            <a:r>
              <a:rPr lang="en-US" sz="2000" b="0" i="0" u="none" strike="noStrike" baseline="0" dirty="0">
                <a:solidFill>
                  <a:srgbClr val="3B3636"/>
                </a:solidFill>
                <a:latin typeface="Arial" panose="020B0604020202020204" pitchFamily="34" charset="0"/>
              </a:rPr>
              <a:t>their </a:t>
            </a:r>
            <a:r>
              <a:rPr lang="en-US" sz="2000" b="0" i="0" u="none" strike="noStrike" baseline="0" dirty="0">
                <a:solidFill>
                  <a:srgbClr val="2B2828"/>
                </a:solidFill>
                <a:latin typeface="Arial" panose="020B0604020202020204" pitchFamily="34" charset="0"/>
              </a:rPr>
              <a:t>plans </a:t>
            </a:r>
            <a:r>
              <a:rPr lang="en-US" sz="2000" b="0" i="0" u="none" strike="noStrike" baseline="0" dirty="0">
                <a:solidFill>
                  <a:srgbClr val="3B3636"/>
                </a:solidFill>
                <a:latin typeface="Arial" panose="020B0604020202020204" pitchFamily="34" charset="0"/>
              </a:rPr>
              <a:t>are constantly </a:t>
            </a:r>
            <a:r>
              <a:rPr lang="en-US" sz="2000" b="0" i="0" u="none" strike="noStrike" baseline="0" dirty="0">
                <a:solidFill>
                  <a:srgbClr val="2B2828"/>
                </a:solidFill>
                <a:latin typeface="Arial" panose="020B0604020202020204" pitchFamily="34" charset="0"/>
              </a:rPr>
              <a:t>frustrated. </a:t>
            </a:r>
          </a:p>
          <a:p>
            <a:pPr marR="19140" algn="just"/>
            <a:r>
              <a:rPr lang="en-US" sz="2000" b="1" dirty="0">
                <a:solidFill>
                  <a:schemeClr val="tx2">
                    <a:lumMod val="50000"/>
                  </a:schemeClr>
                </a:solidFill>
                <a:latin typeface="Arial" panose="020B0604020202020204" pitchFamily="34" charset="0"/>
              </a:rPr>
              <a:t>I</a:t>
            </a:r>
            <a:r>
              <a:rPr lang="en-US" sz="2000" b="1" i="0" u="none" strike="noStrike" baseline="0" dirty="0">
                <a:solidFill>
                  <a:schemeClr val="tx2">
                    <a:lumMod val="50000"/>
                  </a:schemeClr>
                </a:solidFill>
                <a:latin typeface="Arial" panose="020B0604020202020204" pitchFamily="34" charset="0"/>
              </a:rPr>
              <a:t>f the relevant stakeholders are identified and managed properly, most obstacles can be cleared.</a:t>
            </a:r>
          </a:p>
        </p:txBody>
      </p:sp>
    </p:spTree>
    <p:extLst>
      <p:ext uri="{BB962C8B-B14F-4D97-AF65-F5344CB8AC3E}">
        <p14:creationId xmlns:p14="http://schemas.microsoft.com/office/powerpoint/2010/main" val="202658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61BD0-AED2-3006-A070-53ABB6695027}"/>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6D696474-1334-1326-C4D0-312D7F6020A7}"/>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ANALYSIS AND MANAGING STAKEHOLDERS </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685BC313-CDEC-997D-F6A5-B974C6BB4762}"/>
              </a:ext>
            </a:extLst>
          </p:cNvPr>
          <p:cNvSpPr>
            <a:spLocks noGrp="1" noChangeArrowheads="1"/>
          </p:cNvSpPr>
          <p:nvPr>
            <p:ph type="body" idx="1"/>
          </p:nvPr>
        </p:nvSpPr>
        <p:spPr>
          <a:xfrm>
            <a:off x="755576" y="1988840"/>
            <a:ext cx="7987239" cy="4496519"/>
          </a:xfrm>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sz="2800" b="1" kern="1200" dirty="0">
                <a:solidFill>
                  <a:srgbClr val="000000"/>
                </a:solidFill>
                <a:latin typeface="Arial" panose="020B0604020202020204"/>
              </a:rPr>
              <a:t>S</a:t>
            </a:r>
            <a:r>
              <a:rPr kumimoji="0" lang="en-IN" sz="2800" b="1" i="0" u="none" strike="noStrike" kern="1200" cap="none" spc="0" normalizeH="0" baseline="0" noProof="0" dirty="0" err="1">
                <a:ln>
                  <a:noFill/>
                </a:ln>
                <a:solidFill>
                  <a:srgbClr val="000000"/>
                </a:solidFill>
                <a:effectLst/>
                <a:uLnTx/>
                <a:uFillTx/>
                <a:latin typeface="Arial" panose="020B0604020202020204"/>
                <a:ea typeface="+mn-ea"/>
                <a:cs typeface="+mn-cs"/>
              </a:rPr>
              <a:t>takeholder</a:t>
            </a:r>
            <a:r>
              <a:rPr kumimoji="0" lang="en-IN" sz="2800" b="1" i="0" u="none" strike="noStrike" kern="1200" cap="none" spc="0" normalizeH="0" baseline="0" noProof="0" dirty="0">
                <a:ln>
                  <a:noFill/>
                </a:ln>
                <a:solidFill>
                  <a:srgbClr val="000000"/>
                </a:solidFill>
                <a:effectLst/>
                <a:uLnTx/>
                <a:uFillTx/>
                <a:latin typeface="Arial" panose="020B0604020202020204"/>
                <a:ea typeface="+mn-ea"/>
                <a:cs typeface="+mn-cs"/>
              </a:rPr>
              <a:t> management in the project lifecycle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800"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3" name="Picture 2">
            <a:extLst>
              <a:ext uri="{FF2B5EF4-FFF2-40B4-BE49-F238E27FC236}">
                <a16:creationId xmlns:a16="http://schemas.microsoft.com/office/drawing/2014/main" id="{E112C45E-C4A5-62BE-EEF2-9459D0D7EDA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47662" y="3403765"/>
            <a:ext cx="8848675" cy="2386572"/>
          </a:xfrm>
          <a:prstGeom prst="rect">
            <a:avLst/>
          </a:prstGeom>
        </p:spPr>
      </p:pic>
    </p:spTree>
    <p:extLst>
      <p:ext uri="{BB962C8B-B14F-4D97-AF65-F5344CB8AC3E}">
        <p14:creationId xmlns:p14="http://schemas.microsoft.com/office/powerpoint/2010/main" val="2498034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C1815-5BB4-94C8-01D7-974756A84D8A}"/>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2DB4DF70-D83E-B51B-726D-B3C010533391}"/>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CATEGORIES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8FBC433A-73C4-8A6D-E869-4F19ECFE86EF}"/>
              </a:ext>
            </a:extLst>
          </p:cNvPr>
          <p:cNvSpPr>
            <a:spLocks noGrp="1" noChangeArrowheads="1"/>
          </p:cNvSpPr>
          <p:nvPr>
            <p:ph type="body" idx="1"/>
          </p:nvPr>
        </p:nvSpPr>
        <p:spPr>
          <a:xfrm>
            <a:off x="519522" y="2204864"/>
            <a:ext cx="8104956" cy="4496519"/>
          </a:xfrm>
        </p:spPr>
        <p:txBody>
          <a:bodyPr/>
          <a:lstStyle/>
          <a:p>
            <a:pPr eaLnBrk="1" hangingPunct="1"/>
            <a:r>
              <a:rPr lang="en-US" sz="2000" dirty="0"/>
              <a:t>The first step in stakeholder management involves finding out who the stakeholders are.</a:t>
            </a:r>
          </a:p>
          <a:p>
            <a:pPr marR="15610" algn="just"/>
            <a:r>
              <a:rPr lang="en-US" sz="2000" dirty="0"/>
              <a:t> A good working definition of a stakeholder is: </a:t>
            </a:r>
            <a:r>
              <a:rPr lang="en-US" sz="2000" dirty="0">
                <a:solidFill>
                  <a:srgbClr val="FF0000"/>
                </a:solidFill>
              </a:rPr>
              <a:t>anyone who has an interest in, or may be affected by, the issue under consideration</a:t>
            </a:r>
            <a:r>
              <a:rPr lang="en-US" sz="2000" dirty="0"/>
              <a:t>.                                            </a:t>
            </a:r>
          </a:p>
          <a:p>
            <a:pPr marR="15610" lvl="1" algn="just"/>
            <a:r>
              <a:rPr lang="en-US" sz="1800" b="1" dirty="0"/>
              <a:t>This means, more or less, anyone affected by the project or who may be in a position to influence it.</a:t>
            </a:r>
            <a:endParaRPr lang="en-GB" sz="2000" b="1" dirty="0"/>
          </a:p>
          <a:p>
            <a:pPr marR="15740" algn="just"/>
            <a:r>
              <a:rPr lang="en-US" sz="2000" dirty="0"/>
              <a:t>Each project has its own distinctive set of stakeholders, determined by the nature of the project and the environment in which it is taking place. </a:t>
            </a:r>
          </a:p>
          <a:p>
            <a:pPr marR="15740" algn="just"/>
            <a:r>
              <a:rPr lang="en-US" sz="2000" dirty="0"/>
              <a:t>However, some 'generic' stakeholder categories can be identified that may apply to many projects. </a:t>
            </a:r>
            <a:endParaRPr lang="en-GB" sz="2000" dirty="0"/>
          </a:p>
        </p:txBody>
      </p:sp>
    </p:spTree>
    <p:extLst>
      <p:ext uri="{BB962C8B-B14F-4D97-AF65-F5344CB8AC3E}">
        <p14:creationId xmlns:p14="http://schemas.microsoft.com/office/powerpoint/2010/main" val="368075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E73C3-8F95-EA94-FA74-664F3ADCF2A3}"/>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6FA5CF7E-5F8C-3248-2EA3-4F4F7127B739}"/>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CATEGORIES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F426D987-15F4-2500-E480-5189F2A6E3E1}"/>
              </a:ext>
            </a:extLst>
          </p:cNvPr>
          <p:cNvSpPr>
            <a:spLocks noGrp="1" noChangeArrowheads="1"/>
          </p:cNvSpPr>
          <p:nvPr>
            <p:ph type="body" idx="1"/>
          </p:nvPr>
        </p:nvSpPr>
        <p:spPr>
          <a:xfrm>
            <a:off x="519522" y="2204864"/>
            <a:ext cx="8104956" cy="4496519"/>
          </a:xfrm>
        </p:spPr>
        <p:txBody>
          <a:bodyPr/>
          <a:lstStyle/>
          <a:p>
            <a:pPr marL="0" indent="0" eaLnBrk="1" hangingPunct="1">
              <a:buNone/>
            </a:pPr>
            <a:r>
              <a:rPr lang="en-US" sz="2000" b="1" dirty="0"/>
              <a:t>The stakeholder wheel </a:t>
            </a:r>
          </a:p>
          <a:p>
            <a:pPr marL="0" indent="0" eaLnBrk="1" hangingPunct="1">
              <a:buNone/>
            </a:pPr>
            <a:endParaRPr lang="en-US" sz="2000" b="1" dirty="0"/>
          </a:p>
          <a:p>
            <a:pPr marL="0" indent="0" eaLnBrk="1" hangingPunct="1">
              <a:buNone/>
            </a:pPr>
            <a:endParaRPr lang="en-GB" sz="2000" b="1" dirty="0"/>
          </a:p>
        </p:txBody>
      </p:sp>
      <p:pic>
        <p:nvPicPr>
          <p:cNvPr id="3" name="Picture 2">
            <a:extLst>
              <a:ext uri="{FF2B5EF4-FFF2-40B4-BE49-F238E27FC236}">
                <a16:creationId xmlns:a16="http://schemas.microsoft.com/office/drawing/2014/main" id="{95E4377C-E142-32F9-3A31-B1948618388E}"/>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1979712" y="2732239"/>
            <a:ext cx="5472608" cy="3969144"/>
          </a:xfrm>
          <a:prstGeom prst="rect">
            <a:avLst/>
          </a:prstGeom>
        </p:spPr>
      </p:pic>
    </p:spTree>
    <p:extLst>
      <p:ext uri="{BB962C8B-B14F-4D97-AF65-F5344CB8AC3E}">
        <p14:creationId xmlns:p14="http://schemas.microsoft.com/office/powerpoint/2010/main" val="237716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2DF66-6BB4-9B61-4D0E-CC1ED6FA750F}"/>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17E8B116-E038-019D-F807-11FE500823CE}"/>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CATEGORIES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B5826054-7688-AB1B-5BD3-263BE873F1B8}"/>
              </a:ext>
            </a:extLst>
          </p:cNvPr>
          <p:cNvSpPr>
            <a:spLocks noGrp="1" noChangeArrowheads="1"/>
          </p:cNvSpPr>
          <p:nvPr>
            <p:ph type="body" idx="1"/>
          </p:nvPr>
        </p:nvSpPr>
        <p:spPr>
          <a:xfrm>
            <a:off x="519522" y="1988840"/>
            <a:ext cx="8104956" cy="4496519"/>
          </a:xfrm>
        </p:spPr>
        <p:txBody>
          <a:bodyPr/>
          <a:lstStyle/>
          <a:p>
            <a:pPr marL="0" indent="0" eaLnBrk="1" hangingPunct="1">
              <a:buNone/>
            </a:pPr>
            <a:r>
              <a:rPr lang="en-US" sz="2800" b="1" dirty="0">
                <a:solidFill>
                  <a:schemeClr val="tx2">
                    <a:lumMod val="75000"/>
                  </a:schemeClr>
                </a:solidFill>
              </a:rPr>
              <a:t>Customers </a:t>
            </a:r>
          </a:p>
          <a:p>
            <a:pPr eaLnBrk="1" hangingPunct="1"/>
            <a:r>
              <a:rPr lang="en-US" sz="2000" dirty="0"/>
              <a:t>These are the </a:t>
            </a:r>
            <a:r>
              <a:rPr lang="en-US" sz="2000" b="1" dirty="0">
                <a:solidFill>
                  <a:srgbClr val="FF0000"/>
                </a:solidFill>
              </a:rPr>
              <a:t>people or </a:t>
            </a:r>
            <a:r>
              <a:rPr lang="en-US" sz="2000" b="1" dirty="0" err="1">
                <a:solidFill>
                  <a:srgbClr val="FF0000"/>
                </a:solidFill>
              </a:rPr>
              <a:t>organisations</a:t>
            </a:r>
            <a:r>
              <a:rPr lang="en-US" sz="2000" b="1" dirty="0">
                <a:solidFill>
                  <a:srgbClr val="FF0000"/>
                </a:solidFill>
              </a:rPr>
              <a:t> for whom the </a:t>
            </a:r>
            <a:r>
              <a:rPr lang="en-US" sz="2000" b="1" dirty="0" err="1">
                <a:solidFill>
                  <a:srgbClr val="FF0000"/>
                </a:solidFill>
              </a:rPr>
              <a:t>organisation</a:t>
            </a:r>
            <a:r>
              <a:rPr lang="en-US" sz="2000" b="1" dirty="0">
                <a:solidFill>
                  <a:srgbClr val="FF0000"/>
                </a:solidFill>
              </a:rPr>
              <a:t> provides products or services. </a:t>
            </a:r>
          </a:p>
          <a:p>
            <a:pPr eaLnBrk="1" hangingPunct="1"/>
            <a:r>
              <a:rPr lang="en-US" sz="2000" dirty="0"/>
              <a:t>They are stakeholders because anything done in the way of change has a potential effect on them. </a:t>
            </a:r>
          </a:p>
          <a:p>
            <a:pPr eaLnBrk="1" hangingPunct="1"/>
            <a:r>
              <a:rPr lang="en-US" sz="2000" dirty="0"/>
              <a:t>The project team must consider how to manage that change most effectively so as not to lose customers that they wish to retain. </a:t>
            </a:r>
          </a:p>
          <a:p>
            <a:pPr eaLnBrk="1" hangingPunct="1"/>
            <a:r>
              <a:rPr lang="en-US" sz="2000" dirty="0"/>
              <a:t>It may be useful to subdivide the term ·customer' into specific </a:t>
            </a:r>
          </a:p>
          <a:p>
            <a:pPr eaLnBrk="1" hangingPunct="1"/>
            <a:r>
              <a:rPr lang="en-US" sz="2000" dirty="0"/>
              <a:t>categories, such as:                                                                                                                                                             </a:t>
            </a:r>
          </a:p>
          <a:p>
            <a:pPr lvl="1" eaLnBrk="1" hangingPunct="1"/>
            <a:r>
              <a:rPr lang="en-US" sz="2000" b="1" i="1" dirty="0">
                <a:ea typeface="+mn-ea"/>
                <a:cs typeface="+mn-cs"/>
              </a:rPr>
              <a:t>large or small; regular or occasional; wholesale or retail; corporate or private; commercial, non-profit or public-sector; civilian or military; domestic or export.</a:t>
            </a:r>
          </a:p>
          <a:p>
            <a:pPr marL="0" indent="0" eaLnBrk="1" hangingPunct="1">
              <a:buNone/>
            </a:pPr>
            <a:endParaRPr lang="en-GB" sz="2000" b="1" dirty="0"/>
          </a:p>
        </p:txBody>
      </p:sp>
    </p:spTree>
    <p:extLst>
      <p:ext uri="{BB962C8B-B14F-4D97-AF65-F5344CB8AC3E}">
        <p14:creationId xmlns:p14="http://schemas.microsoft.com/office/powerpoint/2010/main" val="8658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AFAF2-1681-24B3-115C-22185737F5D8}"/>
            </a:ext>
          </a:extLst>
        </p:cNvPr>
        <p:cNvGrpSpPr/>
        <p:nvPr/>
      </p:nvGrpSpPr>
      <p:grpSpPr>
        <a:xfrm>
          <a:off x="0" y="0"/>
          <a:ext cx="0" cy="0"/>
          <a:chOff x="0" y="0"/>
          <a:chExt cx="0" cy="0"/>
        </a:xfrm>
      </p:grpSpPr>
      <p:sp>
        <p:nvSpPr>
          <p:cNvPr id="14338" name="AutoShape 2">
            <a:extLst>
              <a:ext uri="{FF2B5EF4-FFF2-40B4-BE49-F238E27FC236}">
                <a16:creationId xmlns:a16="http://schemas.microsoft.com/office/drawing/2014/main" id="{CDC67199-E878-9AC8-19C5-6C3545854548}"/>
              </a:ext>
            </a:extLst>
          </p:cNvPr>
          <p:cNvSpPr>
            <a:spLocks noGrp="1" noChangeArrowheads="1"/>
          </p:cNvSpPr>
          <p:nvPr>
            <p:ph type="title"/>
          </p:nvPr>
        </p:nvSpPr>
        <p:spPr>
          <a:xfrm>
            <a:off x="884238" y="549275"/>
            <a:ext cx="6964362" cy="1201738"/>
          </a:xfrm>
        </p:spPr>
        <p:txBody>
          <a:bodyPr/>
          <a:lstStyle/>
          <a:p>
            <a:pPr algn="ctr" eaLnBrk="1" hangingPunct="1"/>
            <a:r>
              <a:rPr lang="en-US" altLang="en-US" sz="3200" b="1" dirty="0">
                <a:solidFill>
                  <a:srgbClr val="C00000"/>
                </a:solidFill>
              </a:rPr>
              <a:t>STAKEHOLDER CATEGORIES</a:t>
            </a:r>
            <a:endParaRPr lang="en-US" altLang="en-US" sz="3200" b="1" dirty="0">
              <a:solidFill>
                <a:srgbClr val="FF7979"/>
              </a:solidFill>
            </a:endParaRPr>
          </a:p>
        </p:txBody>
      </p:sp>
      <p:sp>
        <p:nvSpPr>
          <p:cNvPr id="14339" name="Rectangle 3">
            <a:extLst>
              <a:ext uri="{FF2B5EF4-FFF2-40B4-BE49-F238E27FC236}">
                <a16:creationId xmlns:a16="http://schemas.microsoft.com/office/drawing/2014/main" id="{41E3F102-BB51-1C3F-7B5B-62014BA3AC24}"/>
              </a:ext>
            </a:extLst>
          </p:cNvPr>
          <p:cNvSpPr>
            <a:spLocks noGrp="1" noChangeArrowheads="1"/>
          </p:cNvSpPr>
          <p:nvPr>
            <p:ph type="body" idx="1"/>
          </p:nvPr>
        </p:nvSpPr>
        <p:spPr>
          <a:xfrm>
            <a:off x="519522" y="2060848"/>
            <a:ext cx="5204606" cy="4496519"/>
          </a:xfrm>
        </p:spPr>
        <p:txBody>
          <a:bodyPr/>
          <a:lstStyle/>
          <a:p>
            <a:pPr marL="0" indent="0" eaLnBrk="1" hangingPunct="1">
              <a:buNone/>
            </a:pPr>
            <a:r>
              <a:rPr lang="en-US" sz="2800" b="1" dirty="0">
                <a:solidFill>
                  <a:schemeClr val="tx2">
                    <a:lumMod val="75000"/>
                  </a:schemeClr>
                </a:solidFill>
              </a:rPr>
              <a:t>Partners</a:t>
            </a:r>
          </a:p>
          <a:p>
            <a:pPr eaLnBrk="1" hangingPunct="1"/>
            <a:r>
              <a:rPr lang="en-US" sz="2000" dirty="0"/>
              <a:t>These are the </a:t>
            </a:r>
            <a:r>
              <a:rPr lang="en-US" sz="2000" dirty="0" err="1"/>
              <a:t>organisations</a:t>
            </a:r>
            <a:r>
              <a:rPr lang="en-US" sz="2000" dirty="0"/>
              <a:t> that provide specialist services to the </a:t>
            </a:r>
            <a:r>
              <a:rPr lang="en-US" sz="2000" dirty="0" err="1"/>
              <a:t>organisation</a:t>
            </a:r>
            <a:r>
              <a:rPr lang="en-US" sz="2000" dirty="0"/>
              <a:t> or work on its behalf. </a:t>
            </a:r>
          </a:p>
          <a:p>
            <a:pPr eaLnBrk="1" hangingPunct="1"/>
            <a:r>
              <a:rPr lang="en-US" sz="2000" dirty="0"/>
              <a:t>Examples of partner </a:t>
            </a:r>
            <a:r>
              <a:rPr lang="en-US" sz="2000" dirty="0" err="1"/>
              <a:t>organisations</a:t>
            </a:r>
            <a:r>
              <a:rPr lang="en-US" sz="2000" dirty="0"/>
              <a:t> may be a reseller of products or services, or an outsourcing company that provides catering services.</a:t>
            </a:r>
          </a:p>
        </p:txBody>
      </p:sp>
      <p:pic>
        <p:nvPicPr>
          <p:cNvPr id="3" name="Picture 2" descr="A group of people holding their hands together&#10;&#10;AI-generated content may be incorrect.">
            <a:extLst>
              <a:ext uri="{FF2B5EF4-FFF2-40B4-BE49-F238E27FC236}">
                <a16:creationId xmlns:a16="http://schemas.microsoft.com/office/drawing/2014/main" id="{920C2C15-7F20-6EF3-CBB1-C1F964F8CB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4128" y="2946748"/>
            <a:ext cx="3240360" cy="2160240"/>
          </a:xfrm>
          <a:prstGeom prst="rect">
            <a:avLst/>
          </a:prstGeom>
        </p:spPr>
      </p:pic>
    </p:spTree>
    <p:extLst>
      <p:ext uri="{BB962C8B-B14F-4D97-AF65-F5344CB8AC3E}">
        <p14:creationId xmlns:p14="http://schemas.microsoft.com/office/powerpoint/2010/main" val="654661909"/>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6053</TotalTime>
  <Words>3927</Words>
  <Application>Microsoft Office PowerPoint</Application>
  <PresentationFormat>On-screen Show (4:3)</PresentationFormat>
  <Paragraphs>302</Paragraphs>
  <Slides>36</Slides>
  <Notes>36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Albertus (W1)</vt:lpstr>
      <vt:lpstr>Arial</vt:lpstr>
      <vt:lpstr>Calibri</vt:lpstr>
      <vt:lpstr>Tahoma</vt:lpstr>
      <vt:lpstr>Wingdings</vt:lpstr>
      <vt:lpstr>Blends</vt:lpstr>
      <vt:lpstr>FIRST, BREAK, LAST slides </vt:lpstr>
      <vt:lpstr>PowerPoint Presentation</vt:lpstr>
      <vt:lpstr>IMPORTANT INFORMATION</vt:lpstr>
      <vt:lpstr>LEARNING OUTCOMES</vt:lpstr>
      <vt:lpstr>ANALYSIS AND MANAGING STAKEHOLDERS </vt:lpstr>
      <vt:lpstr>ANALYSIS AND MANAGING STAKEHOLDERS </vt:lpstr>
      <vt:lpstr>STAKEHOLDER CATEGORIES</vt:lpstr>
      <vt:lpstr>STAKEHOLDER CATEGORIES</vt:lpstr>
      <vt:lpstr>STAKEHOLDER CATEGORIES</vt:lpstr>
      <vt:lpstr>STAKEHOLDER CATEGORIES</vt:lpstr>
      <vt:lpstr>STAKEHOLDER CATEGORIES</vt:lpstr>
      <vt:lpstr>STAKEHOLDER CATEGORIES</vt:lpstr>
      <vt:lpstr>STAKEHOLDER CATEGORIES</vt:lpstr>
      <vt:lpstr>STAKEHOLDER CATEGORIES</vt:lpstr>
      <vt:lpstr>STAKEHOLDER CATEGORIES</vt:lpstr>
      <vt:lpstr>STAKEHOLDER CATEGORIES</vt:lpstr>
      <vt:lpstr>STAKEHOLDER CATEGORIES</vt:lpstr>
      <vt:lpstr>ANALYSISNG STAKEHOLDERS</vt:lpstr>
      <vt:lpstr>ANALYSISNG STAKEHOLDERS</vt:lpstr>
      <vt:lpstr>STAKEHOLDER MANAGEMENT STRATEGIES</vt:lpstr>
      <vt:lpstr>STAKEHOLDER MANAGEMENT STRATEGIES</vt:lpstr>
      <vt:lpstr>STAKEHOLDER MANAGEMENT STRATEGIES</vt:lpstr>
      <vt:lpstr>STAKEHOLDER MANAGEMENT STRATEGIES</vt:lpstr>
      <vt:lpstr>STAKEHOLDER MANAGEMENT STRATEGIES</vt:lpstr>
      <vt:lpstr>STAKEHOLDER MANAGEMENT STRATEGIES</vt:lpstr>
      <vt:lpstr>STAKEHOLDER MANAGEMENT STRATEGIES</vt:lpstr>
      <vt:lpstr>STAKEHOLDER MANAGEMENT STRATEGIES</vt:lpstr>
      <vt:lpstr>STAKEHOLDER MANAGEMENT STRATEGIES</vt:lpstr>
      <vt:lpstr>MANAGING STAKEHOLDERS</vt:lpstr>
      <vt:lpstr>MANAGING STAKEHOLDERS</vt:lpstr>
      <vt:lpstr>MANAGING STAKEHOLDERS</vt:lpstr>
      <vt:lpstr>MANAGING STAKEHOLDERS</vt:lpstr>
      <vt:lpstr>MANAGING STAKEHOLDERS</vt:lpstr>
      <vt:lpstr>SOCIAL MEDIA AND STAKEHOLDER MANAGEMENT</vt:lpstr>
      <vt:lpstr>SOCIAL MEDIA AND STAKEHOLDER MANAGEMENT</vt:lpstr>
      <vt:lpstr>SOCIAL MEDIA AND STAKEHOLDER MANAGEMENT</vt:lpstr>
      <vt:lpstr>LEARNING OUTCOME REVIEW</vt:lpstr>
    </vt:vector>
  </TitlesOfParts>
  <Company>dishaw.net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dc:title>
  <dc:creator>Barlow-Jones, Glenda</dc:creator>
  <cp:lastModifiedBy>Mmakhuthe, Rofhiwa</cp:lastModifiedBy>
  <cp:revision>238</cp:revision>
  <dcterms:created xsi:type="dcterms:W3CDTF">2004-02-16T05:01:45Z</dcterms:created>
  <dcterms:modified xsi:type="dcterms:W3CDTF">2025-08-25T09:10:26Z</dcterms:modified>
</cp:coreProperties>
</file>