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1859757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6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840"/>
            <a:ext cx="8492490" cy="647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期末大作业内容：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、使用</a:t>
            </a:r>
            <a:r>
              <a:rPr lang="en-US" altLang="zh-CN" sz="2200" dirty="0" err="1" smtClean="0"/>
              <a:t>Protues</a:t>
            </a:r>
            <a:r>
              <a:rPr lang="zh-CN" altLang="en-US" sz="2200" dirty="0" err="1" smtClean="0"/>
              <a:t>和</a:t>
            </a:r>
            <a:r>
              <a:rPr lang="en-US" altLang="zh-CN" sz="2200" dirty="0" err="1" smtClean="0"/>
              <a:t>Basys3</a:t>
            </a:r>
            <a:r>
              <a:rPr lang="zh-CN" altLang="en-US" sz="2200" dirty="0" err="1" smtClean="0"/>
              <a:t>实验板</a:t>
            </a:r>
            <a:r>
              <a:rPr lang="zh-CN" altLang="en-US" sz="2200" dirty="0" smtClean="0"/>
              <a:t>实现具有分、秒计时的计数器，计数结果要求在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段数码管（</a:t>
            </a:r>
            <a:r>
              <a:rPr lang="en-US" altLang="zh-CN" sz="2200" dirty="0" smtClean="0"/>
              <a:t>7SEG-MPX4-CC-BLUE</a:t>
            </a:r>
            <a:r>
              <a:rPr lang="zh-CN" altLang="en-US" sz="2200" dirty="0" smtClean="0"/>
              <a:t>）上显示，并</a:t>
            </a:r>
            <a:r>
              <a:rPr lang="zh-CN" altLang="en-US" sz="2200" dirty="0"/>
              <a:t>检查</a:t>
            </a:r>
            <a:r>
              <a:rPr lang="zh-CN" altLang="en-US" sz="2200" dirty="0" smtClean="0"/>
              <a:t>结果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、在</a:t>
            </a:r>
            <a:r>
              <a:rPr lang="en-US" altLang="zh-CN" sz="2200" dirty="0" smtClean="0"/>
              <a:t>Protues</a:t>
            </a:r>
            <a:r>
              <a:rPr lang="zh-CN" altLang="en-US" sz="2200" dirty="0" smtClean="0"/>
              <a:t>设计上给计时器添加调整当前时间功能，即添加进入调整计时模式（</a:t>
            </a:r>
            <a:r>
              <a:rPr lang="en-US" altLang="zh-CN" sz="2200" dirty="0" smtClean="0"/>
              <a:t>MOD</a:t>
            </a:r>
            <a:r>
              <a:rPr lang="zh-CN" altLang="en-US" sz="2200" dirty="0" smtClean="0"/>
              <a:t>）按键和分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秒计数循环加一（</a:t>
            </a:r>
            <a:r>
              <a:rPr lang="en-US" altLang="zh-CN" sz="2200" dirty="0" smtClean="0"/>
              <a:t>ADJ</a:t>
            </a:r>
            <a:r>
              <a:rPr lang="zh-CN" altLang="en-US" sz="2200" dirty="0" smtClean="0"/>
              <a:t>）按键。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/>
              <a:t>、使用</a:t>
            </a:r>
            <a:r>
              <a:rPr lang="en-US" altLang="zh-CN" sz="2200" dirty="0" err="1"/>
              <a:t>Protues</a:t>
            </a:r>
            <a:r>
              <a:rPr lang="zh-CN" altLang="en-US" sz="2200" dirty="0"/>
              <a:t>实现</a:t>
            </a:r>
            <a:r>
              <a:rPr lang="zh-CN" altLang="en-US" sz="2200" dirty="0" smtClean="0"/>
              <a:t>具有年、月、日、时、分</a:t>
            </a:r>
            <a:r>
              <a:rPr lang="zh-CN" altLang="en-US" sz="2200" dirty="0"/>
              <a:t>、秒计时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计时</a:t>
            </a:r>
            <a:r>
              <a:rPr lang="zh-CN" altLang="en-US" sz="2200" dirty="0" smtClean="0"/>
              <a:t>器，计时结果要求显示在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段数码管上，要求</a:t>
            </a:r>
            <a:r>
              <a:rPr lang="zh-CN" altLang="en-US" sz="2200" dirty="0"/>
              <a:t>年、月、日、时、分、</a:t>
            </a:r>
            <a:r>
              <a:rPr lang="zh-CN" altLang="en-US" sz="2200" dirty="0" smtClean="0"/>
              <a:t>秒均可调节。</a:t>
            </a:r>
          </a:p>
          <a:p>
            <a:pPr marL="0" indent="0">
              <a:buNone/>
            </a:pPr>
            <a:endParaRPr lang="zh-CN" altLang="en-US" sz="2200" dirty="0" smtClean="0"/>
          </a:p>
          <a:p>
            <a:pPr marL="0" indent="0">
              <a:buNone/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、第十七周课前提交电子版实验报告。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5</a:t>
            </a:r>
            <a:r>
              <a:rPr lang="zh-CN" altLang="en-US" sz="2200" dirty="0" smtClean="0"/>
              <a:t>、评分标准：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63682"/>
              </p:ext>
            </p:extLst>
          </p:nvPr>
        </p:nvGraphicFramePr>
        <p:xfrm>
          <a:off x="2236400" y="586181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Basys</a:t>
                      </a:r>
                      <a:r>
                        <a:rPr lang="zh-CN" altLang="en-US" dirty="0" smtClean="0"/>
                        <a:t>实验板实现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Protues</a:t>
                      </a:r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下次课上要求提交作业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一</a:t>
            </a:r>
            <a:r>
              <a:rPr lang="zh-CN" altLang="en-US" dirty="0" smtClean="0"/>
              <a:t>张</a:t>
            </a:r>
            <a:r>
              <a:rPr lang="en-US" altLang="zh-CN" dirty="0" smtClean="0"/>
              <a:t>A4</a:t>
            </a:r>
            <a:r>
              <a:rPr lang="zh-CN" altLang="en-US" dirty="0" smtClean="0"/>
              <a:t>纸大小手写版课程总结，包括对本学期课程内容设置、</a:t>
            </a:r>
            <a:r>
              <a:rPr lang="zh-CN" altLang="en-US" smtClean="0"/>
              <a:t>进度安排、实验室设备环境以及电路设计工具的掌握等方面的总结、认识和建议。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6599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流畅</vt:lpstr>
      <vt:lpstr>PowerPoint 演示文稿</vt:lpstr>
      <vt:lpstr>下次课上要求提交作业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用户</cp:lastModifiedBy>
  <cp:revision>7</cp:revision>
  <dcterms:created xsi:type="dcterms:W3CDTF">2015-05-05T08:02:00Z</dcterms:created>
  <dcterms:modified xsi:type="dcterms:W3CDTF">2017-12-22T00:55:18Z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