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内容：设计一个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状态</a:t>
            </a:r>
            <a:r>
              <a:rPr lang="zh-CN" altLang="en-US" dirty="0"/>
              <a:t>迁移</a:t>
            </a:r>
            <a:r>
              <a:rPr lang="zh-CN" altLang="en-US" dirty="0" smtClean="0"/>
              <a:t>显示电路，按照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表格要求设计指定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个状态迁移转换电路，并将电路输出结果显示在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</a:t>
            </a:r>
            <a:r>
              <a:rPr lang="zh-CN" altLang="en-US" dirty="0" smtClean="0"/>
              <a:t>上</a:t>
            </a:r>
            <a:r>
              <a:rPr lang="zh-CN" altLang="en-US" dirty="0"/>
              <a:t>。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段数码管上从左到右依次显示状态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至状态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的数字，电路采用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时钟时</a:t>
            </a:r>
            <a:r>
              <a:rPr lang="en-US" altLang="zh-CN" dirty="0" smtClean="0"/>
              <a:t>7</a:t>
            </a:r>
            <a:r>
              <a:rPr lang="zh-CN" altLang="en-US" dirty="0"/>
              <a:t>段数码管上</a:t>
            </a:r>
            <a:r>
              <a:rPr lang="zh-CN" altLang="en-US" dirty="0" smtClean="0"/>
              <a:t>可从左到右</a:t>
            </a:r>
            <a:r>
              <a:rPr lang="zh-CN" altLang="en-US" dirty="0"/>
              <a:t>同时显示状态</a:t>
            </a:r>
            <a:r>
              <a:rPr lang="en-US" altLang="zh-CN" dirty="0"/>
              <a:t>1</a:t>
            </a:r>
            <a:r>
              <a:rPr lang="zh-CN" altLang="en-US" dirty="0"/>
              <a:t>至状态</a:t>
            </a:r>
            <a:r>
              <a:rPr lang="en-US" altLang="zh-CN" dirty="0"/>
              <a:t>6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个状态数字，电路设计不能用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74LS160</a:t>
            </a:r>
            <a:r>
              <a:rPr lang="zh-CN" altLang="en-US" dirty="0" smtClean="0"/>
              <a:t>芯片。</a:t>
            </a:r>
            <a:endParaRPr lang="en-US" altLang="zh-CN" dirty="0"/>
          </a:p>
          <a:p>
            <a:r>
              <a:rPr lang="zh-CN" altLang="en-US" dirty="0" smtClean="0"/>
              <a:t>检查要求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Protues</a:t>
            </a:r>
            <a:r>
              <a:rPr lang="zh-CN" altLang="en-US" dirty="0" smtClean="0"/>
              <a:t>完成电路设计和仿真；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使用实验箱完成电路连接和结果显示；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使用示波器逻辑分析仪显示时钟</a:t>
            </a:r>
            <a:r>
              <a:rPr lang="en-US" altLang="zh-CN" dirty="0" smtClean="0"/>
              <a:t>CP</a:t>
            </a:r>
            <a:r>
              <a:rPr lang="zh-CN" altLang="en-US" dirty="0" smtClean="0"/>
              <a:t>、电路输出结果</a:t>
            </a:r>
            <a:r>
              <a:rPr lang="en-US" altLang="zh-CN" dirty="0"/>
              <a:t>Q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Q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Q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Q</a:t>
            </a:r>
            <a:r>
              <a:rPr lang="en-US" altLang="zh-CN" dirty="0" smtClean="0"/>
              <a:t>0</a:t>
            </a:r>
            <a:r>
              <a:rPr lang="zh-CN" altLang="en-US" dirty="0" smtClean="0"/>
              <a:t>波形</a:t>
            </a:r>
            <a:r>
              <a:rPr lang="zh-CN" altLang="en-US" dirty="0" smtClean="0"/>
              <a:t>。检查结果时要求示波器不能在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状态，只能在</a:t>
            </a:r>
            <a:r>
              <a:rPr lang="en-US" altLang="zh-CN" dirty="0" smtClean="0"/>
              <a:t>RUN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考试时间：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评分标准：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电实验课时序逻辑电路小测题目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93457"/>
              </p:ext>
            </p:extLst>
          </p:nvPr>
        </p:nvGraphicFramePr>
        <p:xfrm>
          <a:off x="1043608" y="5877272"/>
          <a:ext cx="77768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Protues</a:t>
                      </a:r>
                      <a:r>
                        <a:rPr lang="zh-CN" altLang="en-US" dirty="0" smtClean="0"/>
                        <a:t>仿真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实现箱实现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示波器波形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分值比例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0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</TotalTime>
  <Words>186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波形</vt:lpstr>
      <vt:lpstr>数电实验课时序逻辑电路小测题目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数电实验课期中考试题目</dc:title>
  <dc:creator>Administrator</dc:creator>
  <cp:lastModifiedBy>Windows 用户</cp:lastModifiedBy>
  <cp:revision>12</cp:revision>
  <dcterms:created xsi:type="dcterms:W3CDTF">2017-11-01T07:20:35Z</dcterms:created>
  <dcterms:modified xsi:type="dcterms:W3CDTF">2017-12-22T00:49:52Z</dcterms:modified>
</cp:coreProperties>
</file>