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7" y="1859757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1176996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C368-12B8-4519-970C-9C35FF9596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16840"/>
            <a:ext cx="8492490" cy="64750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期末大作业内容：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、使用</a:t>
            </a:r>
            <a:r>
              <a:rPr lang="en-US" altLang="zh-CN" dirty="0" err="1" smtClean="0"/>
              <a:t>Protues</a:t>
            </a:r>
            <a:r>
              <a:rPr lang="zh-CN" altLang="en-US" dirty="0" err="1" smtClean="0"/>
              <a:t>和</a:t>
            </a:r>
            <a:r>
              <a:rPr lang="en-US" altLang="zh-CN" dirty="0" err="1" smtClean="0"/>
              <a:t>Basys3</a:t>
            </a:r>
            <a:r>
              <a:rPr lang="zh-CN" altLang="en-US" dirty="0" err="1" smtClean="0"/>
              <a:t>实验板</a:t>
            </a:r>
            <a:r>
              <a:rPr lang="zh-CN" altLang="en-US" dirty="0" smtClean="0"/>
              <a:t>实现具有分、秒计时的计数器，计数结果要求在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段数码管（</a:t>
            </a:r>
            <a:r>
              <a:rPr lang="en-US" altLang="zh-CN" dirty="0" smtClean="0"/>
              <a:t>7SEG-MPX4-CC-BLUE</a:t>
            </a:r>
            <a:r>
              <a:rPr lang="zh-CN" altLang="en-US" dirty="0" smtClean="0"/>
              <a:t>）上显示，并</a:t>
            </a:r>
            <a:r>
              <a:rPr lang="zh-CN" altLang="en-US" dirty="0"/>
              <a:t>检查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Protues</a:t>
            </a:r>
            <a:r>
              <a:rPr lang="zh-CN" altLang="en-US" dirty="0" smtClean="0"/>
              <a:t>设计上给计时器添加调整当前时间功能，即添加进入调整计时模式（</a:t>
            </a:r>
            <a:r>
              <a:rPr lang="en-US" altLang="zh-CN" dirty="0" smtClean="0"/>
              <a:t>MOD</a:t>
            </a:r>
            <a:r>
              <a:rPr lang="zh-CN" altLang="en-US" dirty="0" smtClean="0"/>
              <a:t>）按键和分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秒计数循环加一（</a:t>
            </a:r>
            <a:r>
              <a:rPr lang="en-US" altLang="zh-CN" dirty="0" smtClean="0"/>
              <a:t>ADJ</a:t>
            </a:r>
            <a:r>
              <a:rPr lang="zh-CN" altLang="en-US" dirty="0" smtClean="0"/>
              <a:t>）按键。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/>
              <a:t>、使用</a:t>
            </a:r>
            <a:r>
              <a:rPr lang="en-US" altLang="zh-CN" dirty="0" err="1"/>
              <a:t>Protues</a:t>
            </a:r>
            <a:r>
              <a:rPr lang="zh-CN" altLang="en-US" dirty="0"/>
              <a:t>实现</a:t>
            </a:r>
            <a:r>
              <a:rPr lang="zh-CN" altLang="en-US" dirty="0" smtClean="0"/>
              <a:t>具有年、月、日、时、分</a:t>
            </a:r>
            <a:r>
              <a:rPr lang="zh-CN" altLang="en-US" dirty="0"/>
              <a:t>、秒计时</a:t>
            </a:r>
            <a:r>
              <a:rPr lang="zh-CN" altLang="en-US" dirty="0" smtClean="0"/>
              <a:t>的</a:t>
            </a:r>
            <a:r>
              <a:rPr lang="zh-CN" altLang="en-US" dirty="0"/>
              <a:t>计时</a:t>
            </a:r>
            <a:r>
              <a:rPr lang="zh-CN" altLang="en-US" dirty="0" smtClean="0"/>
              <a:t>器，计时结果要求显示在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段数码管上，要求</a:t>
            </a:r>
            <a:r>
              <a:rPr lang="zh-CN" altLang="en-US" dirty="0"/>
              <a:t>年、月、日、时、分、</a:t>
            </a:r>
            <a:r>
              <a:rPr lang="zh-CN" altLang="en-US" dirty="0" smtClean="0"/>
              <a:t>秒均可调节。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、第十七周课前提交电子版实验报告。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WPS 演示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Wingdings 2</vt:lpstr>
      <vt:lpstr>Constantia</vt:lpstr>
      <vt:lpstr>隶书</vt:lpstr>
      <vt:lpstr>Office 主题</vt:lpstr>
      <vt:lpstr>流畅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Administrator</cp:lastModifiedBy>
  <cp:revision>2</cp:revision>
  <dcterms:created xsi:type="dcterms:W3CDTF">2015-05-05T08:02:00Z</dcterms:created>
  <dcterms:modified xsi:type="dcterms:W3CDTF">2017-12-15T02:49:13Z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