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Конвертер валют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Авторы: </a:t>
            </a:r>
            <a:r>
              <a:rPr lang="ru-RU" dirty="0" err="1"/>
              <a:t>Байбулатов</a:t>
            </a:r>
            <a:r>
              <a:rPr lang="ru-RU" dirty="0"/>
              <a:t> </a:t>
            </a:r>
            <a:r>
              <a:rPr lang="ru-RU" dirty="0" err="1"/>
              <a:t>Янар</a:t>
            </a:r>
            <a:r>
              <a:rPr lang="ru-RU" dirty="0"/>
              <a:t> </a:t>
            </a:r>
            <a:r>
              <a:rPr lang="ru-RU" smtClean="0"/>
              <a:t>Ильдарович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39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Идея проекта</a:t>
            </a:r>
            <a:r>
              <a:rPr lang="en-US" dirty="0" smtClean="0"/>
              <a:t>: </a:t>
            </a:r>
            <a:r>
              <a:rPr lang="ru-RU" dirty="0" err="1" smtClean="0"/>
              <a:t>телеграм</a:t>
            </a:r>
            <a:r>
              <a:rPr lang="ru-RU" dirty="0" smtClean="0"/>
              <a:t>-бот </a:t>
            </a:r>
            <a:r>
              <a:rPr lang="ru-RU" dirty="0"/>
              <a:t>конвертер валют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540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flipV="1">
            <a:off x="1141413" y="572799"/>
            <a:ext cx="9905998" cy="457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572799"/>
            <a:ext cx="9905999" cy="5218402"/>
          </a:xfrm>
        </p:spPr>
        <p:txBody>
          <a:bodyPr/>
          <a:lstStyle/>
          <a:p>
            <a:r>
              <a:rPr lang="ru-RU" dirty="0"/>
              <a:t>Техническое задание на проект</a:t>
            </a:r>
          </a:p>
          <a:p>
            <a:r>
              <a:rPr lang="ru-RU" dirty="0"/>
              <a:t>Разработать телеграмм-бота «Конвертер валют» со следующим</a:t>
            </a:r>
          </a:p>
          <a:p>
            <a:r>
              <a:rPr lang="ru-RU" dirty="0"/>
              <a:t>функционалом:</a:t>
            </a:r>
          </a:p>
          <a:p>
            <a:r>
              <a:rPr lang="ru-RU" dirty="0"/>
              <a:t>1) Возможность посмотреть курс одной валюты к другой.</a:t>
            </a:r>
          </a:p>
          <a:p>
            <a:r>
              <a:rPr lang="ru-RU" dirty="0"/>
              <a:t>2) Возможность посчитать некоторую сумму одной валюты в другой.</a:t>
            </a:r>
          </a:p>
          <a:p>
            <a:r>
              <a:rPr lang="ru-RU" dirty="0"/>
              <a:t>3) Возможность получить изображение карты со страной, где</a:t>
            </a:r>
          </a:p>
          <a:p>
            <a:r>
              <a:rPr lang="ru-RU" dirty="0"/>
              <a:t>используется данная валюта.</a:t>
            </a:r>
          </a:p>
          <a:p>
            <a:r>
              <a:rPr lang="ru-RU" dirty="0"/>
              <a:t>4) Возможность вводить название валюты в любом формате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16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618518"/>
            <a:ext cx="9905999" cy="517268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Реализация: </a:t>
            </a:r>
          </a:p>
          <a:p>
            <a:r>
              <a:rPr lang="ru-RU" dirty="0"/>
              <a:t>main.py  обрабатывает запросы пользователя и выдает ответы</a:t>
            </a:r>
          </a:p>
          <a:p>
            <a:r>
              <a:rPr lang="ru-RU" dirty="0"/>
              <a:t>map.py получает изображение страны по валюте</a:t>
            </a:r>
          </a:p>
          <a:p>
            <a:r>
              <a:rPr lang="ru-RU" dirty="0"/>
              <a:t>markups.py содержит все дополнительные подсказки к вопросам</a:t>
            </a:r>
          </a:p>
          <a:p>
            <a:r>
              <a:rPr lang="ru-RU" dirty="0"/>
              <a:t>valutes.py получает словарь с валютами и их курсами. Использует API </a:t>
            </a:r>
            <a:r>
              <a:rPr lang="ru-RU" dirty="0" err="1"/>
              <a:t>центробанка</a:t>
            </a:r>
            <a:endParaRPr lang="ru-RU" dirty="0"/>
          </a:p>
          <a:p>
            <a:endParaRPr lang="ru-RU" dirty="0"/>
          </a:p>
          <a:p>
            <a:r>
              <a:rPr lang="ru-RU" dirty="0"/>
              <a:t>Используются библиотеки:</a:t>
            </a:r>
          </a:p>
          <a:p>
            <a:r>
              <a:rPr lang="ru-RU" dirty="0" err="1"/>
              <a:t>python-telegram-bot</a:t>
            </a:r>
            <a:r>
              <a:rPr lang="ru-RU" dirty="0"/>
              <a:t>==22.0</a:t>
            </a:r>
          </a:p>
          <a:p>
            <a:r>
              <a:rPr lang="ru-RU" dirty="0" err="1"/>
              <a:t>requests</a:t>
            </a:r>
            <a:r>
              <a:rPr lang="ru-RU" dirty="0"/>
              <a:t>==2.32.3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093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целивыполнены</a:t>
            </a:r>
            <a:r>
              <a:rPr lang="ru-RU" dirty="0" smtClean="0"/>
              <a:t>. код написан так, чтобы его было легко понять и развить. программа имеет основной необходимый функционал и в случае необходимости можно ее доработать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116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17</TotalTime>
  <Words>145</Words>
  <Application>Microsoft Office PowerPoint</Application>
  <PresentationFormat>Широкоэкранный</PresentationFormat>
  <Paragraphs>25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Tw Cen MT</vt:lpstr>
      <vt:lpstr>Контур</vt:lpstr>
      <vt:lpstr>Конвертер валют</vt:lpstr>
      <vt:lpstr>Введение</vt:lpstr>
      <vt:lpstr> </vt:lpstr>
      <vt:lpstr>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Кенгуренок</dc:title>
  <dc:creator>admin</dc:creator>
  <cp:lastModifiedBy>admin</cp:lastModifiedBy>
  <cp:revision>7</cp:revision>
  <dcterms:created xsi:type="dcterms:W3CDTF">2024-11-13T13:15:56Z</dcterms:created>
  <dcterms:modified xsi:type="dcterms:W3CDTF">2025-05-14T15:18:19Z</dcterms:modified>
</cp:coreProperties>
</file>