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894FBD-1E41-4980-80A7-3F50A5C058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E6396-968D-46ED-A7FD-E7F900F63A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F994E-AC34-4D70-AEF6-5783BF08E3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E9A962-9B50-44AC-8ABD-5286BF42E1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FBBDD7-4FD5-4C55-9C74-C9CD863801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C55D04-1E42-47CB-8EAB-58C8C80603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A83B5A-F4E0-43C2-A5BF-575132B5BF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BA0614-B9FD-4CB7-8C24-AEAA9F523C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0B53FF-62A8-4C33-B75B-563B718614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A80B6F-9F87-4289-982A-3328F5D452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D85EA8-EE00-4CAE-A27F-8B327BB835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328103-9791-44D8-BB6A-CE1F4CD30E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C551FB-B5E8-4FFC-85B5-A223A4310B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B254AF-C492-4413-B864-0A914647A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EB6C70-92E5-4D63-8248-9F5E9B52D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A92F1A-F3D2-4F19-AB46-66E7F07BAE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71FCDE-152E-4EFA-8DB3-4B7D3D7D9A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715314-1E12-4BBC-ABF6-5CB105CA50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A8C7B6-D0F8-4E52-8FD1-4F05129A4D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333DA-12D5-4ADF-90BB-936B4853EC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D1BC43-F35C-44EA-B81D-A2B4351342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DA2286-11E3-444E-820F-172DC6F52D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B72CCD-1CA6-44C5-ADAF-24EEBC0C45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A82FF-CFEC-47A7-BB98-E2A05F4C6A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3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1866F4-1231-4BEA-9BB0-C0EB942BF864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41E4728-50BF-42B7-B506-BBC998E71E57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24120" y="1335600"/>
            <a:ext cx="7391160" cy="83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25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«Телеграм бот для обработки фотографии»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2502720"/>
            <a:ext cx="7924320" cy="161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Тарасов Артур Антонович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МАОУ «Гимназия №56»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Колесниченко Елена Владимировна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helena@labore.ru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84" name="Google Shape;86;p1"/>
          <p:cNvSpPr/>
          <p:nvPr/>
        </p:nvSpPr>
        <p:spPr>
          <a:xfrm>
            <a:off x="6541560" y="251640"/>
            <a:ext cx="29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Приложение №3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97;p2"/>
          <p:cNvSpPr/>
          <p:nvPr/>
        </p:nvSpPr>
        <p:spPr>
          <a:xfrm>
            <a:off x="502920" y="260640"/>
            <a:ext cx="7886520" cy="6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Актуальность идеи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6" name="Google Shape;98;p2"/>
          <p:cNvSpPr/>
          <p:nvPr/>
        </p:nvSpPr>
        <p:spPr>
          <a:xfrm>
            <a:off x="502920" y="1534320"/>
            <a:ext cx="8000640" cy="39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Сейчас в нашей стране далеко не простое время. Очень многие компании наложили санкции. В том числе и компания «Adobe».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Сейчас никто в нашей стране не может купить Adobe photoshop. И мой бот может помочь, в обработке фотографий с самым простым интерфейсом.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03;p3"/>
          <p:cNvSpPr/>
          <p:nvPr/>
        </p:nvSpPr>
        <p:spPr>
          <a:xfrm>
            <a:off x="457200" y="446760"/>
            <a:ext cx="82292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Photogran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8" name="Google Shape;104;p3"/>
          <p:cNvSpPr/>
          <p:nvPr/>
        </p:nvSpPr>
        <p:spPr>
          <a:xfrm>
            <a:off x="582480" y="1248120"/>
            <a:ext cx="82292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457200" indent="-336600">
              <a:lnSpc>
                <a:spcPct val="8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Бот, который обрабатывает фотографии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457200" indent="-336600">
              <a:lnSpc>
                <a:spcPct val="8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В функции моего бота:</a:t>
            </a:r>
            <a:endParaRPr b="0" lang="ru-RU" sz="2000" spc="-1" strike="noStrike">
              <a:latin typeface="Arial"/>
            </a:endParaRPr>
          </a:p>
          <a:p>
            <a:pPr marL="457200" indent="-336600">
              <a:lnSpc>
                <a:spcPct val="8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1)фотография в негативе.</a:t>
            </a:r>
            <a:endParaRPr b="0" lang="ru-RU" sz="2000" spc="-1" strike="noStrike">
              <a:latin typeface="Arial"/>
            </a:endParaRPr>
          </a:p>
          <a:p>
            <a:pPr marL="457200" indent="-336600">
              <a:lnSpc>
                <a:spcPct val="8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2)чёрно-белая фотография.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3)сглаживание.</a:t>
            </a:r>
            <a:endParaRPr b="0" lang="ru-RU" sz="2000" spc="-1" strike="noStrike">
              <a:latin typeface="Arial"/>
            </a:endParaRPr>
          </a:p>
          <a:p>
            <a:pPr marL="457200" indent="-336600">
              <a:lnSpc>
                <a:spcPct val="8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4)тиснение.</a:t>
            </a:r>
            <a:endParaRPr b="0" lang="ru-RU" sz="2000" spc="-1" strike="noStrike">
              <a:latin typeface="Arial"/>
            </a:endParaRPr>
          </a:p>
          <a:p>
            <a:pPr marL="457200" indent="-336600">
              <a:lnSpc>
                <a:spcPct val="8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6)другие интересные фильтры.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230760"/>
            <a:ext cx="3865680" cy="31892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860000" y="183240"/>
            <a:ext cx="3774600" cy="332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84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Этапы реализации проекта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73480" y="1482480"/>
            <a:ext cx="7886520" cy="319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1)Изучение материала.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2)Подборка нужных frameworks.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3)Исправление багов, тестировка.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21;p5"/>
          <p:cNvSpPr/>
          <p:nvPr/>
        </p:nvSpPr>
        <p:spPr>
          <a:xfrm>
            <a:off x="100080" y="369000"/>
            <a:ext cx="82292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Как реализовывался проект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6" name="Google Shape;122;p5"/>
          <p:cNvSpPr/>
          <p:nvPr/>
        </p:nvSpPr>
        <p:spPr>
          <a:xfrm>
            <a:off x="979560" y="2436840"/>
            <a:ext cx="7349760" cy="29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Опишите: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457200" indent="-35568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Язык программирования «С#» и готовые frameworks nuget</a:t>
            </a:r>
            <a:endParaRPr b="0" lang="ru-RU" sz="2000" spc="-1" strike="noStrike">
              <a:latin typeface="Arial"/>
            </a:endParaRPr>
          </a:p>
          <a:p>
            <a:pPr marL="457200" indent="-35568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Вся документация на английском и все видео не про новую реализацию пакета  </a:t>
            </a:r>
            <a:endParaRPr b="0" lang="ru-RU" sz="2000" spc="-1" strike="noStrike">
              <a:latin typeface="Arial"/>
            </a:endParaRPr>
          </a:p>
          <a:p>
            <a:pPr marL="457200" indent="-35568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Досконально разбирался в документация и просматривал англоязычные статьи</a:t>
            </a:r>
            <a:endParaRPr b="0" lang="ru-RU" sz="2000" spc="-1" strike="noStrike">
              <a:latin typeface="Arial"/>
            </a:endParaRPr>
          </a:p>
          <a:p>
            <a:pPr marL="457200" indent="-35568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В данного бота можно включить рекламу, и можно сделать платную версию с большими функциями.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(не более 1 слайда)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LibreOffice/7.3.3.2$Windows_X86_64 LibreOffice_project/d1d0ea68f081ee2800a922cac8f79445e4603348</Application>
  <AppVersion>15.0000</AppVersion>
  <Words>248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2020-01-28T18:26:52Z</dcterms:created>
  <dc:creator>Александр Николаевич</dc:creator>
  <dc:description/>
  <dc:language>ru-RU</dc:language>
  <cp:lastModifiedBy/>
  <dcterms:modified xsi:type="dcterms:W3CDTF">2023-03-17T10:09:55Z</dcterms:modified>
  <cp:revision>2</cp:revision>
  <dc:subject/>
  <dc:title>«Наименование проекта»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Экран (4:3)</vt:lpwstr>
  </property>
  <property fmtid="{D5CDD505-2E9C-101B-9397-08002B2CF9AE}" pid="4" name="Slides">
    <vt:i4>6</vt:i4>
  </property>
</Properties>
</file>