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jpeg" ContentType="image/jpeg"/>
  <Override PartName="/ppt/media/image14.jpeg" ContentType="image/jpeg"/>
  <Override PartName="/ppt/media/image15.jpeg" ContentType="image/jpe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1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388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1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431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3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4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474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6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7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517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9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0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560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2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3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603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5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6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646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8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49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689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1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2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44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87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0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130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3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173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6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216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19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259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2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302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4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5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6"/>
          <p:cNvGrpSpPr/>
          <p:nvPr/>
        </p:nvGrpSpPr>
        <p:grpSpPr>
          <a:xfrm>
            <a:off x="189720" y="146880"/>
            <a:ext cx="1132200" cy="990720"/>
            <a:chOff x="189720" y="146880"/>
            <a:chExt cx="1132200" cy="990720"/>
          </a:xfrm>
        </p:grpSpPr>
        <p:sp>
          <p:nvSpPr>
            <p:cNvPr id="345" name="AutoShape 103"/>
            <p:cNvSpPr/>
            <p:nvPr/>
          </p:nvSpPr>
          <p:spPr>
            <a:xfrm>
              <a:off x="367920" y="323280"/>
              <a:ext cx="4057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AutoShape 104"/>
            <p:cNvSpPr/>
            <p:nvPr/>
          </p:nvSpPr>
          <p:spPr>
            <a:xfrm>
              <a:off x="189720" y="146880"/>
              <a:ext cx="1132200" cy="99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7" name="TextBox 9"/>
          <p:cNvSpPr/>
          <p:nvPr/>
        </p:nvSpPr>
        <p:spPr>
          <a:xfrm>
            <a:off x="200880" y="6442920"/>
            <a:ext cx="2439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Creative</a:t>
            </a:r>
            <a:r>
              <a:rPr b="0" lang="en-US" sz="1400" spc="-1" strike="noStrike">
                <a:solidFill>
                  <a:srgbClr val="d9d9d9"/>
                </a:solidFill>
                <a:latin typeface="Calibri"/>
                <a:ea typeface="DejaVu Sans"/>
              </a:rPr>
              <a:t>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8" name="TextBox 10"/>
          <p:cNvSpPr/>
          <p:nvPr/>
        </p:nvSpPr>
        <p:spPr>
          <a:xfrm rot="5400000">
            <a:off x="10138320" y="3276000"/>
            <a:ext cx="3509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293" strike="noStrike">
                <a:solidFill>
                  <a:srgbClr val="f2f2f2"/>
                </a:solidFill>
                <a:latin typeface="Calibri"/>
                <a:ea typeface="DejaVu Sans"/>
              </a:rPr>
              <a:t>Creative presentation template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9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Box 8"/>
          <p:cNvSpPr/>
          <p:nvPr/>
        </p:nvSpPr>
        <p:spPr>
          <a:xfrm>
            <a:off x="7219800" y="2725560"/>
            <a:ext cx="408096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  <a:ea typeface="Helvetica Neue"/>
              </a:rPr>
              <a:t>Тарасов Артур Антонович</a:t>
            </a:r>
            <a:br>
              <a:rPr sz="1400"/>
            </a:br>
            <a:r>
              <a:rPr b="0" lang="en-US" sz="1400" spc="-1" strike="noStrike">
                <a:solidFill>
                  <a:srgbClr val="808080"/>
                </a:solidFill>
                <a:latin typeface="Calibri"/>
                <a:ea typeface="Helvetica Neue"/>
              </a:rPr>
              <a:t>МАОУ “Гимназия №56”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  <a:ea typeface="Helvetica Neue"/>
              </a:rPr>
              <a:t>Колесниченко Елена Владимеровна</a:t>
            </a:r>
            <a:br>
              <a:rPr sz="1400"/>
            </a:br>
            <a:r>
              <a:rPr b="0" lang="en-US" sz="1400" spc="-1" strike="noStrike">
                <a:solidFill>
                  <a:srgbClr val="808080"/>
                </a:solidFill>
                <a:latin typeface="Calibri"/>
                <a:ea typeface="Helvetica Neue"/>
              </a:rPr>
              <a:t>helena@labore.ru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2" name="Title 2"/>
          <p:cNvSpPr/>
          <p:nvPr/>
        </p:nvSpPr>
        <p:spPr>
          <a:xfrm>
            <a:off x="7176240" y="180000"/>
            <a:ext cx="362304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Телеграм-бот для обработки фотографий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733" name="TextBox 23"/>
          <p:cNvSpPr/>
          <p:nvPr/>
        </p:nvSpPr>
        <p:spPr>
          <a:xfrm>
            <a:off x="1512000" y="2105640"/>
            <a:ext cx="4317840" cy="26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600" spc="-1" strike="noStrike">
                <a:solidFill>
                  <a:srgbClr val="ffffff"/>
                </a:solidFill>
                <a:latin typeface="Freestyle Script"/>
                <a:ea typeface="DejaVu Sans"/>
              </a:rPr>
              <a:t>motion.</a:t>
            </a:r>
            <a:endParaRPr b="0" lang="ru-RU" sz="16600" spc="-1" strike="noStrike">
              <a:latin typeface="Arial"/>
            </a:endParaRPr>
          </a:p>
        </p:txBody>
      </p:sp>
      <p:pic>
        <p:nvPicPr>
          <p:cNvPr id="734" name="Picture Placeholder 2" descr=""/>
          <p:cNvPicPr/>
          <p:nvPr/>
        </p:nvPicPr>
        <p:blipFill>
          <a:blip r:embed="rId1"/>
          <a:srcRect l="-272206" t="-405061" r="-272206" b="-405061"/>
          <a:stretch/>
        </p:blipFill>
        <p:spPr>
          <a:xfrm>
            <a:off x="941040" y="352440"/>
            <a:ext cx="5460120" cy="6152400"/>
          </a:xfrm>
          <a:prstGeom prst="rect">
            <a:avLst/>
          </a:prstGeom>
          <a:ln w="0">
            <a:noFill/>
          </a:ln>
        </p:spPr>
      </p:pic>
      <p:pic>
        <p:nvPicPr>
          <p:cNvPr id="735" name="" descr=""/>
          <p:cNvPicPr/>
          <p:nvPr/>
        </p:nvPicPr>
        <p:blipFill>
          <a:blip r:embed="rId2"/>
          <a:stretch/>
        </p:blipFill>
        <p:spPr>
          <a:xfrm>
            <a:off x="158040" y="180000"/>
            <a:ext cx="6501600" cy="650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Rectangle 26"/>
          <p:cNvSpPr/>
          <p:nvPr/>
        </p:nvSpPr>
        <p:spPr>
          <a:xfrm>
            <a:off x="360000" y="341640"/>
            <a:ext cx="5244480" cy="253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4698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7" name="Group 7"/>
          <p:cNvGrpSpPr/>
          <p:nvPr/>
        </p:nvGrpSpPr>
        <p:grpSpPr>
          <a:xfrm>
            <a:off x="4892400" y="2227680"/>
            <a:ext cx="2400840" cy="2400840"/>
            <a:chOff x="4892400" y="2227680"/>
            <a:chExt cx="2400840" cy="2400840"/>
          </a:xfrm>
        </p:grpSpPr>
        <p:sp>
          <p:nvSpPr>
            <p:cNvPr id="738" name="Oval 8"/>
            <p:cNvSpPr/>
            <p:nvPr/>
          </p:nvSpPr>
          <p:spPr>
            <a:xfrm>
              <a:off x="4892400" y="2227680"/>
              <a:ext cx="2400840" cy="240084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algn="ctr" blurRad="825480" dir="5400000" dist="50760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" name="Oval 9"/>
            <p:cNvSpPr/>
            <p:nvPr/>
          </p:nvSpPr>
          <p:spPr>
            <a:xfrm>
              <a:off x="5064480" y="2399760"/>
              <a:ext cx="2056680" cy="2056680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  <a:effectLst>
              <a:outerShdw algn="ctr" blurRad="380880" dir="5400000" dist="50760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" name="Oval 10"/>
            <p:cNvSpPr/>
            <p:nvPr/>
          </p:nvSpPr>
          <p:spPr>
            <a:xfrm>
              <a:off x="5245560" y="2580840"/>
              <a:ext cx="1694520" cy="1694520"/>
            </a:xfrm>
            <a:prstGeom prst="ellipse">
              <a:avLst/>
            </a:prstGeom>
            <a:gradFill rotWithShape="0">
              <a:gsLst>
                <a:gs pos="0">
                  <a:srgbClr val="0bd390"/>
                </a:gs>
                <a:gs pos="100000">
                  <a:srgbClr val="09b77d"/>
                </a:gs>
              </a:gsLst>
              <a:lin ang="2700000"/>
            </a:gradFill>
            <a:ln>
              <a:noFill/>
            </a:ln>
            <a:effectLst>
              <a:outerShdw algn="ctr" blurRad="571680" dir="5400000" dist="50760" rotWithShape="0" sx="88000" sy="8800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1" name="Group 29"/>
          <p:cNvGrpSpPr/>
          <p:nvPr/>
        </p:nvGrpSpPr>
        <p:grpSpPr>
          <a:xfrm>
            <a:off x="5763240" y="3149280"/>
            <a:ext cx="664200" cy="558720"/>
            <a:chOff x="5763240" y="3149280"/>
            <a:chExt cx="664200" cy="558720"/>
          </a:xfrm>
        </p:grpSpPr>
        <p:sp>
          <p:nvSpPr>
            <p:cNvPr id="742" name="AutoShape 120"/>
            <p:cNvSpPr/>
            <p:nvPr/>
          </p:nvSpPr>
          <p:spPr>
            <a:xfrm>
              <a:off x="5930280" y="3294360"/>
              <a:ext cx="330480" cy="33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AutoShape 121"/>
            <p:cNvSpPr/>
            <p:nvPr/>
          </p:nvSpPr>
          <p:spPr>
            <a:xfrm>
              <a:off x="6013080" y="3377160"/>
              <a:ext cx="92160" cy="9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AutoShape 122"/>
            <p:cNvSpPr/>
            <p:nvPr/>
          </p:nvSpPr>
          <p:spPr>
            <a:xfrm>
              <a:off x="5763240" y="3149280"/>
              <a:ext cx="664200" cy="558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5" name="Rectangle 35"/>
          <p:cNvSpPr/>
          <p:nvPr/>
        </p:nvSpPr>
        <p:spPr>
          <a:xfrm>
            <a:off x="737640" y="2991960"/>
            <a:ext cx="394200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1" lang="en-US" sz="2000" spc="-1" strike="noStrike">
                <a:solidFill>
                  <a:srgbClr val="595959"/>
                </a:solidFill>
                <a:latin typeface="Calibri"/>
                <a:ea typeface="DejaVu Sans"/>
              </a:rPr>
              <a:t>В данный момент продукция компании «Adobe» запрещена в нашей стране и остальные программы довольно трудно освоить. Поэтому я создал бота, который в мгновение может наложить фильтры на фотографию</a:t>
            </a:r>
            <a:r>
              <a:rPr b="1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6" name="Title 2"/>
          <p:cNvSpPr/>
          <p:nvPr/>
        </p:nvSpPr>
        <p:spPr>
          <a:xfrm>
            <a:off x="1416600" y="1040040"/>
            <a:ext cx="326304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9b77d"/>
                </a:solidFill>
                <a:latin typeface="Berlin Sans FB Demi"/>
                <a:ea typeface="DejaVu Sans"/>
              </a:rPr>
              <a:t>Актуальность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Rectangle: Rounded Corners 26"/>
          <p:cNvSpPr/>
          <p:nvPr/>
        </p:nvSpPr>
        <p:spPr>
          <a:xfrm rot="2700000">
            <a:off x="950760" y="1206360"/>
            <a:ext cx="2472480" cy="247248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Rectangle: Rounded Corners 27"/>
          <p:cNvSpPr/>
          <p:nvPr/>
        </p:nvSpPr>
        <p:spPr>
          <a:xfrm rot="2700000">
            <a:off x="8768160" y="1209600"/>
            <a:ext cx="2472480" cy="247248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TextBox 24"/>
          <p:cNvSpPr/>
          <p:nvPr/>
        </p:nvSpPr>
        <p:spPr>
          <a:xfrm>
            <a:off x="2880000" y="180000"/>
            <a:ext cx="7377840" cy="18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1500" spc="-1" strike="noStrike">
                <a:solidFill>
                  <a:srgbClr val="09b77d"/>
                </a:solidFill>
                <a:latin typeface="Freestyle Script"/>
                <a:ea typeface="DejaVu Sans"/>
              </a:rPr>
              <a:t>PHOTOGRAN.</a:t>
            </a:r>
            <a:endParaRPr b="0" lang="ru-RU" sz="11500" spc="-1" strike="noStrike">
              <a:latin typeface="Arial"/>
            </a:endParaRPr>
          </a:p>
        </p:txBody>
      </p:sp>
      <p:sp>
        <p:nvSpPr>
          <p:cNvPr id="750" name="TextBox 8"/>
          <p:cNvSpPr/>
          <p:nvPr/>
        </p:nvSpPr>
        <p:spPr>
          <a:xfrm>
            <a:off x="1337040" y="2880000"/>
            <a:ext cx="10002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595959"/>
                </a:solidFill>
                <a:latin typeface="Calibri"/>
                <a:ea typeface="Helvetica Neue"/>
              </a:rPr>
              <a:t>У моего бота 7 фильтров, которые могут сделать фотографию отличной от исходной.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751" name="Picture Placeholder 2" descr=""/>
          <p:cNvPicPr/>
          <p:nvPr/>
        </p:nvPicPr>
        <p:blipFill>
          <a:blip r:embed="rId1"/>
          <a:srcRect l="-144156" t="-193340" r="-144156" b="-193340"/>
          <a:stretch/>
        </p:blipFill>
        <p:spPr>
          <a:xfrm>
            <a:off x="4450320" y="3277080"/>
            <a:ext cx="3289680" cy="3289680"/>
          </a:xfrm>
          <a:prstGeom prst="rect">
            <a:avLst/>
          </a:prstGeom>
          <a:ln w="0">
            <a:noFill/>
          </a:ln>
        </p:spPr>
      </p:pic>
      <p:pic>
        <p:nvPicPr>
          <p:cNvPr id="752" name="Picture Placeholder 4" descr=""/>
          <p:cNvPicPr/>
          <p:nvPr/>
        </p:nvPicPr>
        <p:blipFill>
          <a:blip r:embed="rId2"/>
          <a:srcRect l="-144156" t="-193340" r="-144156" b="-193340"/>
          <a:stretch/>
        </p:blipFill>
        <p:spPr>
          <a:xfrm>
            <a:off x="10546560" y="3575880"/>
            <a:ext cx="3289680" cy="3289680"/>
          </a:xfrm>
          <a:prstGeom prst="rect">
            <a:avLst/>
          </a:prstGeom>
          <a:ln w="0">
            <a:noFill/>
          </a:ln>
        </p:spPr>
      </p:pic>
      <p:pic>
        <p:nvPicPr>
          <p:cNvPr id="753" name="Picture Placeholder 6" descr=""/>
          <p:cNvPicPr/>
          <p:nvPr/>
        </p:nvPicPr>
        <p:blipFill>
          <a:blip r:embed="rId3"/>
          <a:srcRect l="-144156" t="-193340" r="-144156" b="-193340"/>
          <a:stretch/>
        </p:blipFill>
        <p:spPr>
          <a:xfrm>
            <a:off x="7376760" y="4520880"/>
            <a:ext cx="3289680" cy="3289680"/>
          </a:xfrm>
          <a:prstGeom prst="rect">
            <a:avLst/>
          </a:prstGeom>
          <a:ln w="0">
            <a:noFill/>
          </a:ln>
        </p:spPr>
      </p:pic>
      <p:pic>
        <p:nvPicPr>
          <p:cNvPr id="754" name="Picture Placeholder 8" descr=""/>
          <p:cNvPicPr/>
          <p:nvPr/>
        </p:nvPicPr>
        <p:blipFill>
          <a:blip r:embed="rId4"/>
          <a:srcRect l="-144156" t="-193340" r="-144156" b="-193340"/>
          <a:stretch/>
        </p:blipFill>
        <p:spPr>
          <a:xfrm>
            <a:off x="1160640" y="3909960"/>
            <a:ext cx="3289680" cy="3289680"/>
          </a:xfrm>
          <a:prstGeom prst="rect">
            <a:avLst/>
          </a:prstGeom>
          <a:ln w="0">
            <a:noFill/>
          </a:ln>
        </p:spPr>
      </p:pic>
      <p:pic>
        <p:nvPicPr>
          <p:cNvPr id="755" name="Picture Placeholder 10" descr=""/>
          <p:cNvPicPr/>
          <p:nvPr/>
        </p:nvPicPr>
        <p:blipFill>
          <a:blip r:embed="rId5"/>
          <a:srcRect l="-144156" t="-193340" r="-144156" b="-193340"/>
          <a:stretch/>
        </p:blipFill>
        <p:spPr>
          <a:xfrm>
            <a:off x="-590040" y="2520000"/>
            <a:ext cx="3289680" cy="32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Rectangle 7"/>
          <p:cNvSpPr/>
          <p:nvPr/>
        </p:nvSpPr>
        <p:spPr>
          <a:xfrm>
            <a:off x="0" y="2176200"/>
            <a:ext cx="12191040" cy="2175120"/>
          </a:xfrm>
          <a:prstGeom prst="rect">
            <a:avLst/>
          </a:prstGeom>
          <a:gradFill rotWithShape="0">
            <a:gsLst>
              <a:gs pos="0">
                <a:srgbClr val="0bd390"/>
              </a:gs>
              <a:gs pos="100000">
                <a:srgbClr val="09b77d"/>
              </a:gs>
            </a:gsLst>
            <a:lin ang="2700000"/>
          </a:gradFill>
          <a:ln>
            <a:noFill/>
          </a:ln>
          <a:effectLst>
            <a:outerShdw algn="ctr" blurRad="38088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Title 2"/>
          <p:cNvSpPr/>
          <p:nvPr/>
        </p:nvSpPr>
        <p:spPr>
          <a:xfrm>
            <a:off x="3240000" y="-1800000"/>
            <a:ext cx="3239640" cy="15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758" name="Rectangle 11"/>
          <p:cNvSpPr/>
          <p:nvPr/>
        </p:nvSpPr>
        <p:spPr>
          <a:xfrm>
            <a:off x="4992480" y="81720"/>
            <a:ext cx="184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Контуринг фотографии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Rectangle 12"/>
          <p:cNvSpPr/>
          <p:nvPr/>
        </p:nvSpPr>
        <p:spPr>
          <a:xfrm>
            <a:off x="4798800" y="5337360"/>
            <a:ext cx="323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da-DK" sz="1400" spc="-1" strike="noStrike">
                <a:solidFill>
                  <a:srgbClr val="808080"/>
                </a:solidFill>
                <a:latin typeface="Calibri Light"/>
                <a:ea typeface="DejaVu Sans"/>
              </a:rPr>
              <a:t>Ut mauris libero, vestibulum pede ante ad et, sollicitudin risus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60" name="Rectangle 13"/>
          <p:cNvSpPr/>
          <p:nvPr/>
        </p:nvSpPr>
        <p:spPr>
          <a:xfrm>
            <a:off x="8361360" y="4945320"/>
            <a:ext cx="18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Insert title here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Rectangle 14"/>
          <p:cNvSpPr/>
          <p:nvPr/>
        </p:nvSpPr>
        <p:spPr>
          <a:xfrm>
            <a:off x="8361360" y="5337360"/>
            <a:ext cx="323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da-DK" sz="1400" spc="-1" strike="noStrike">
                <a:solidFill>
                  <a:srgbClr val="808080"/>
                </a:solidFill>
                <a:latin typeface="Calibri Light"/>
                <a:ea typeface="DejaVu Sans"/>
              </a:rPr>
              <a:t>Ut mauris libero, vestibulum pede ante ad et, sollicitudin risus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62" name="TextBox 8"/>
          <p:cNvSpPr/>
          <p:nvPr/>
        </p:nvSpPr>
        <p:spPr>
          <a:xfrm>
            <a:off x="797040" y="3600000"/>
            <a:ext cx="10002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Helvetica Neue"/>
              </a:rPr>
              <a:t>Несколько примеров: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763" name="Picture Placeholder 2" descr=""/>
          <p:cNvPicPr/>
          <p:nvPr/>
        </p:nvPicPr>
        <p:blipFill>
          <a:blip r:embed="rId1"/>
          <a:srcRect l="-669316" t="-110922" r="-669316" b="-110922"/>
          <a:stretch/>
        </p:blipFill>
        <p:spPr>
          <a:xfrm>
            <a:off x="1260000" y="-1800000"/>
            <a:ext cx="12191040" cy="2175120"/>
          </a:xfrm>
          <a:prstGeom prst="rect">
            <a:avLst/>
          </a:prstGeom>
          <a:ln w="0">
            <a:noFill/>
          </a:ln>
        </p:spPr>
      </p:pic>
      <p:pic>
        <p:nvPicPr>
          <p:cNvPr id="764" name="" descr=""/>
          <p:cNvPicPr/>
          <p:nvPr/>
        </p:nvPicPr>
        <p:blipFill>
          <a:blip r:embed="rId2"/>
          <a:stretch/>
        </p:blipFill>
        <p:spPr>
          <a:xfrm>
            <a:off x="360000" y="900000"/>
            <a:ext cx="2946600" cy="2946600"/>
          </a:xfrm>
          <a:prstGeom prst="rect">
            <a:avLst/>
          </a:prstGeom>
          <a:ln w="0">
            <a:noFill/>
          </a:ln>
        </p:spPr>
      </p:pic>
      <p:pic>
        <p:nvPicPr>
          <p:cNvPr id="765" name="" descr=""/>
          <p:cNvPicPr/>
          <p:nvPr/>
        </p:nvPicPr>
        <p:blipFill>
          <a:blip r:embed="rId3"/>
          <a:stretch/>
        </p:blipFill>
        <p:spPr>
          <a:xfrm>
            <a:off x="4500360" y="900000"/>
            <a:ext cx="2879640" cy="2879640"/>
          </a:xfrm>
          <a:prstGeom prst="rect">
            <a:avLst/>
          </a:prstGeom>
          <a:ln w="0">
            <a:noFill/>
          </a:ln>
        </p:spPr>
      </p:pic>
      <p:sp>
        <p:nvSpPr>
          <p:cNvPr id="766" name="Rectangle 1"/>
          <p:cNvSpPr/>
          <p:nvPr/>
        </p:nvSpPr>
        <p:spPr>
          <a:xfrm>
            <a:off x="8952480" y="355320"/>
            <a:ext cx="1847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«Мультфильм»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Rectangle 2"/>
          <p:cNvSpPr/>
          <p:nvPr/>
        </p:nvSpPr>
        <p:spPr>
          <a:xfrm>
            <a:off x="900000" y="355320"/>
            <a:ext cx="1847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Оригинал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68" name="" descr=""/>
          <p:cNvPicPr/>
          <p:nvPr/>
        </p:nvPicPr>
        <p:blipFill>
          <a:blip r:embed="rId4"/>
          <a:stretch/>
        </p:blipFill>
        <p:spPr>
          <a:xfrm>
            <a:off x="8640000" y="900000"/>
            <a:ext cx="2880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Rectangle 22"/>
          <p:cNvSpPr/>
          <p:nvPr/>
        </p:nvSpPr>
        <p:spPr>
          <a:xfrm>
            <a:off x="0" y="2176200"/>
            <a:ext cx="12191040" cy="2175120"/>
          </a:xfrm>
          <a:prstGeom prst="rect">
            <a:avLst/>
          </a:prstGeom>
          <a:gradFill rotWithShape="0">
            <a:gsLst>
              <a:gs pos="0">
                <a:srgbClr val="0bd390"/>
              </a:gs>
              <a:gs pos="100000">
                <a:srgbClr val="09b77d"/>
              </a:gs>
            </a:gsLst>
            <a:lin ang="2700000"/>
          </a:gradFill>
          <a:ln>
            <a:noFill/>
          </a:ln>
          <a:effectLst>
            <a:outerShdw algn="ctr" blurRad="38088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Title 4"/>
          <p:cNvSpPr/>
          <p:nvPr/>
        </p:nvSpPr>
        <p:spPr>
          <a:xfrm>
            <a:off x="3240000" y="-1800000"/>
            <a:ext cx="3239640" cy="15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771" name="Rectangle 23"/>
          <p:cNvSpPr/>
          <p:nvPr/>
        </p:nvSpPr>
        <p:spPr>
          <a:xfrm>
            <a:off x="5352480" y="81720"/>
            <a:ext cx="184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Улучшение фотографии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2" name="Rectangle 24"/>
          <p:cNvSpPr/>
          <p:nvPr/>
        </p:nvSpPr>
        <p:spPr>
          <a:xfrm>
            <a:off x="4798800" y="5337360"/>
            <a:ext cx="323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da-DK" sz="1400" spc="-1" strike="noStrike">
                <a:solidFill>
                  <a:srgbClr val="808080"/>
                </a:solidFill>
                <a:latin typeface="Calibri Light"/>
                <a:ea typeface="DejaVu Sans"/>
              </a:rPr>
              <a:t>Ut mauris libero, vestibulum pede ante ad et, sollicitudin risus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3" name="Rectangle 25"/>
          <p:cNvSpPr/>
          <p:nvPr/>
        </p:nvSpPr>
        <p:spPr>
          <a:xfrm>
            <a:off x="8361360" y="4945320"/>
            <a:ext cx="184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Insert title here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4" name="Rectangle 27"/>
          <p:cNvSpPr/>
          <p:nvPr/>
        </p:nvSpPr>
        <p:spPr>
          <a:xfrm>
            <a:off x="8361360" y="5337360"/>
            <a:ext cx="3239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da-DK" sz="1400" spc="-1" strike="noStrike">
                <a:solidFill>
                  <a:srgbClr val="808080"/>
                </a:solidFill>
                <a:latin typeface="Calibri Light"/>
                <a:ea typeface="DejaVu Sans"/>
              </a:rPr>
              <a:t>Ut mauris libero, vestibulum pede ante ad et, sollicitudin risus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5" name="TextBox 3"/>
          <p:cNvSpPr/>
          <p:nvPr/>
        </p:nvSpPr>
        <p:spPr>
          <a:xfrm>
            <a:off x="797040" y="3600000"/>
            <a:ext cx="100026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  <a:ea typeface="Helvetica Neue"/>
              </a:rPr>
              <a:t>Несколько примеров: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776" name="Picture Placeholder 5" descr=""/>
          <p:cNvPicPr/>
          <p:nvPr/>
        </p:nvPicPr>
        <p:blipFill>
          <a:blip r:embed="rId1"/>
          <a:srcRect l="-669316" t="-110922" r="-669316" b="-110922"/>
          <a:stretch/>
        </p:blipFill>
        <p:spPr>
          <a:xfrm>
            <a:off x="1260000" y="-1800000"/>
            <a:ext cx="12191040" cy="2175120"/>
          </a:xfrm>
          <a:prstGeom prst="rect">
            <a:avLst/>
          </a:prstGeom>
          <a:ln w="0">
            <a:noFill/>
          </a:ln>
        </p:spPr>
      </p:pic>
      <p:sp>
        <p:nvSpPr>
          <p:cNvPr id="777" name="Rectangle 28"/>
          <p:cNvSpPr/>
          <p:nvPr/>
        </p:nvSpPr>
        <p:spPr>
          <a:xfrm>
            <a:off x="9492480" y="81720"/>
            <a:ext cx="184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Повышение контраста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Rectangle 29"/>
          <p:cNvSpPr/>
          <p:nvPr/>
        </p:nvSpPr>
        <p:spPr>
          <a:xfrm>
            <a:off x="900000" y="355320"/>
            <a:ext cx="1847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9b77d"/>
                </a:solidFill>
                <a:latin typeface="Calibri Light"/>
                <a:ea typeface="DejaVu Sans"/>
              </a:rPr>
              <a:t>Оригинал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79" name="" descr=""/>
          <p:cNvPicPr/>
          <p:nvPr/>
        </p:nvPicPr>
        <p:blipFill>
          <a:blip r:embed="rId2"/>
          <a:stretch/>
        </p:blipFill>
        <p:spPr>
          <a:xfrm>
            <a:off x="52920" y="1080000"/>
            <a:ext cx="4384440" cy="1867680"/>
          </a:xfrm>
          <a:prstGeom prst="rect">
            <a:avLst/>
          </a:prstGeom>
          <a:ln w="0">
            <a:noFill/>
          </a:ln>
        </p:spPr>
      </p:pic>
      <p:pic>
        <p:nvPicPr>
          <p:cNvPr id="780" name="" descr=""/>
          <p:cNvPicPr/>
          <p:nvPr/>
        </p:nvPicPr>
        <p:blipFill>
          <a:blip r:embed="rId3"/>
          <a:stretch/>
        </p:blipFill>
        <p:spPr>
          <a:xfrm>
            <a:off x="4437360" y="1080000"/>
            <a:ext cx="4382640" cy="1866960"/>
          </a:xfrm>
          <a:prstGeom prst="rect">
            <a:avLst/>
          </a:prstGeom>
          <a:ln w="0">
            <a:noFill/>
          </a:ln>
        </p:spPr>
      </p:pic>
      <p:pic>
        <p:nvPicPr>
          <p:cNvPr id="781" name="" descr=""/>
          <p:cNvPicPr/>
          <p:nvPr/>
        </p:nvPicPr>
        <p:blipFill>
          <a:blip r:embed="rId4"/>
          <a:stretch/>
        </p:blipFill>
        <p:spPr>
          <a:xfrm>
            <a:off x="8820000" y="1106640"/>
            <a:ext cx="4320000" cy="18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"/>
          <p:cNvSpPr/>
          <p:nvPr/>
        </p:nvSpPr>
        <p:spPr>
          <a:xfrm>
            <a:off x="4750560" y="0"/>
            <a:ext cx="7441200" cy="68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92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18000"/>
                  <a:pt x="21600" y="14400"/>
                  <a:pt x="21600" y="10800"/>
                </a:cubicBezTo>
                <a:cubicBezTo>
                  <a:pt x="21600" y="7200"/>
                  <a:pt x="21600" y="3600"/>
                  <a:pt x="21600" y="0"/>
                </a:cubicBezTo>
                <a:lnTo>
                  <a:pt x="11492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3" name="iphone-01.png" descr="iphone-01.png"/>
          <p:cNvPicPr/>
          <p:nvPr/>
        </p:nvPicPr>
        <p:blipFill>
          <a:blip r:embed="rId1"/>
          <a:stretch/>
        </p:blipFill>
        <p:spPr>
          <a:xfrm>
            <a:off x="14338440" y="-1599120"/>
            <a:ext cx="2221560" cy="4659120"/>
          </a:xfrm>
          <a:prstGeom prst="rect">
            <a:avLst/>
          </a:prstGeom>
          <a:ln w="12700">
            <a:noFill/>
          </a:ln>
          <a:effectLst>
            <a:outerShdw blurRad="1015920" dir="5400000" dist="380880" rotWithShape="0">
              <a:srgbClr val="000000">
                <a:alpha val="20000"/>
              </a:srgbClr>
            </a:outerShdw>
          </a:effectLst>
        </p:spPr>
      </p:pic>
      <p:pic>
        <p:nvPicPr>
          <p:cNvPr id="784" name="iphone-01.png" descr="iphone-01.png"/>
          <p:cNvPicPr/>
          <p:nvPr/>
        </p:nvPicPr>
        <p:blipFill>
          <a:blip r:embed="rId2"/>
          <a:stretch/>
        </p:blipFill>
        <p:spPr>
          <a:xfrm>
            <a:off x="12274200" y="4695480"/>
            <a:ext cx="2665800" cy="5591160"/>
          </a:xfrm>
          <a:prstGeom prst="rect">
            <a:avLst/>
          </a:prstGeom>
          <a:ln w="12700">
            <a:noFill/>
          </a:ln>
          <a:effectLst>
            <a:outerShdw blurRad="1015920" dir="5400000" dist="380880" rotWithShape="0">
              <a:srgbClr val="000000">
                <a:alpha val="20000"/>
              </a:srgbClr>
            </a:outerShdw>
          </a:effectLst>
        </p:spPr>
      </p:pic>
      <p:sp>
        <p:nvSpPr>
          <p:cNvPr id="785" name="Line"/>
          <p:cNvSpPr/>
          <p:nvPr/>
        </p:nvSpPr>
        <p:spPr>
          <a:xfrm flipV="1">
            <a:off x="9118080" y="6254280"/>
            <a:ext cx="347400" cy="601920"/>
          </a:xfrm>
          <a:prstGeom prst="line">
            <a:avLst/>
          </a:prstGeom>
          <a:ln w="12700">
            <a:solidFill>
              <a:srgbClr val="1c1e22">
                <a:alpha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Triangle"/>
          <p:cNvSpPr/>
          <p:nvPr/>
        </p:nvSpPr>
        <p:spPr>
          <a:xfrm>
            <a:off x="720" y="0"/>
            <a:ext cx="3668760" cy="556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Rectangle: Rounded Corners 39"/>
          <p:cNvSpPr/>
          <p:nvPr/>
        </p:nvSpPr>
        <p:spPr>
          <a:xfrm>
            <a:off x="1382400" y="4702680"/>
            <a:ext cx="3107160" cy="9036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Rectangle: Rounded Corners 47"/>
          <p:cNvSpPr/>
          <p:nvPr/>
        </p:nvSpPr>
        <p:spPr>
          <a:xfrm>
            <a:off x="1382400" y="4702680"/>
            <a:ext cx="2583360" cy="903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89" name="Group 48"/>
          <p:cNvGrpSpPr/>
          <p:nvPr/>
        </p:nvGrpSpPr>
        <p:grpSpPr>
          <a:xfrm>
            <a:off x="3890160" y="4610160"/>
            <a:ext cx="249840" cy="249840"/>
            <a:chOff x="3890160" y="4610160"/>
            <a:chExt cx="249840" cy="249840"/>
          </a:xfrm>
        </p:grpSpPr>
        <p:sp>
          <p:nvSpPr>
            <p:cNvPr id="790" name="Oval 49"/>
            <p:cNvSpPr/>
            <p:nvPr/>
          </p:nvSpPr>
          <p:spPr>
            <a:xfrm>
              <a:off x="3890160" y="4610160"/>
              <a:ext cx="249840" cy="249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1" name="Oval 50"/>
            <p:cNvSpPr/>
            <p:nvPr/>
          </p:nvSpPr>
          <p:spPr>
            <a:xfrm>
              <a:off x="3920400" y="4640400"/>
              <a:ext cx="189720" cy="189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algn="ctr" blurRad="7632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2" name="Rectangle: Rounded Corners 51"/>
          <p:cNvSpPr/>
          <p:nvPr/>
        </p:nvSpPr>
        <p:spPr>
          <a:xfrm>
            <a:off x="1382400" y="5186520"/>
            <a:ext cx="3107160" cy="9036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Rectangle: Rounded Corners 52"/>
          <p:cNvSpPr/>
          <p:nvPr/>
        </p:nvSpPr>
        <p:spPr>
          <a:xfrm>
            <a:off x="1382400" y="5186520"/>
            <a:ext cx="2196000" cy="903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4" name="Group 53"/>
          <p:cNvGrpSpPr/>
          <p:nvPr/>
        </p:nvGrpSpPr>
        <p:grpSpPr>
          <a:xfrm>
            <a:off x="3459960" y="5106960"/>
            <a:ext cx="249840" cy="249840"/>
            <a:chOff x="3459960" y="5106960"/>
            <a:chExt cx="249840" cy="249840"/>
          </a:xfrm>
        </p:grpSpPr>
        <p:sp>
          <p:nvSpPr>
            <p:cNvPr id="795" name="Oval 54"/>
            <p:cNvSpPr/>
            <p:nvPr/>
          </p:nvSpPr>
          <p:spPr>
            <a:xfrm>
              <a:off x="3459960" y="5106960"/>
              <a:ext cx="249840" cy="249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" name="Oval 55"/>
            <p:cNvSpPr/>
            <p:nvPr/>
          </p:nvSpPr>
          <p:spPr>
            <a:xfrm>
              <a:off x="3490200" y="5136840"/>
              <a:ext cx="189720" cy="189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algn="ctr" blurRad="7632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7" name="Rectangle 56"/>
          <p:cNvSpPr/>
          <p:nvPr/>
        </p:nvSpPr>
        <p:spPr>
          <a:xfrm>
            <a:off x="1288440" y="4440600"/>
            <a:ext cx="12675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  <a:buNone/>
            </a:pPr>
            <a:r>
              <a:rPr b="0" lang="en-US" sz="1050" spc="-1" strike="noStrike">
                <a:solidFill>
                  <a:srgbClr val="595959"/>
                </a:solidFill>
                <a:latin typeface="Calibri Light"/>
                <a:ea typeface="DejaVu Sans"/>
              </a:rPr>
              <a:t>Factor 1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798" name="Rectangle 57"/>
          <p:cNvSpPr/>
          <p:nvPr/>
        </p:nvSpPr>
        <p:spPr>
          <a:xfrm>
            <a:off x="1288440" y="4919400"/>
            <a:ext cx="12675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  <a:buNone/>
            </a:pPr>
            <a:r>
              <a:rPr b="0" lang="en-US" sz="1050" spc="-1" strike="noStrike">
                <a:solidFill>
                  <a:srgbClr val="595959"/>
                </a:solidFill>
                <a:latin typeface="Calibri Light"/>
                <a:ea typeface="DejaVu Sans"/>
              </a:rPr>
              <a:t>Factor 2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799" name="Rectangle: Rounded Corners 58"/>
          <p:cNvSpPr/>
          <p:nvPr/>
        </p:nvSpPr>
        <p:spPr>
          <a:xfrm>
            <a:off x="1382400" y="5658840"/>
            <a:ext cx="3107160" cy="9036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Rectangle: Rounded Corners 59"/>
          <p:cNvSpPr/>
          <p:nvPr/>
        </p:nvSpPr>
        <p:spPr>
          <a:xfrm>
            <a:off x="1382400" y="5658840"/>
            <a:ext cx="1906920" cy="903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1" name="Group 60"/>
          <p:cNvGrpSpPr/>
          <p:nvPr/>
        </p:nvGrpSpPr>
        <p:grpSpPr>
          <a:xfrm>
            <a:off x="3174120" y="5579280"/>
            <a:ext cx="249840" cy="249840"/>
            <a:chOff x="3174120" y="5579280"/>
            <a:chExt cx="249840" cy="249840"/>
          </a:xfrm>
        </p:grpSpPr>
        <p:sp>
          <p:nvSpPr>
            <p:cNvPr id="802" name="Oval 61"/>
            <p:cNvSpPr/>
            <p:nvPr/>
          </p:nvSpPr>
          <p:spPr>
            <a:xfrm>
              <a:off x="3174120" y="5579280"/>
              <a:ext cx="249840" cy="249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3" name="Oval 62"/>
            <p:cNvSpPr/>
            <p:nvPr/>
          </p:nvSpPr>
          <p:spPr>
            <a:xfrm>
              <a:off x="3204000" y="5609160"/>
              <a:ext cx="189720" cy="189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algn="ctr" blurRad="76320" rotWithShape="0" sx="102000" sy="102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4" name="Rectangle 63"/>
          <p:cNvSpPr/>
          <p:nvPr/>
        </p:nvSpPr>
        <p:spPr>
          <a:xfrm>
            <a:off x="1288440" y="5391720"/>
            <a:ext cx="12675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  <a:buNone/>
            </a:pPr>
            <a:r>
              <a:rPr b="0" lang="en-US" sz="1050" spc="-1" strike="noStrike">
                <a:solidFill>
                  <a:srgbClr val="595959"/>
                </a:solidFill>
                <a:latin typeface="Calibri Light"/>
                <a:ea typeface="DejaVu Sans"/>
              </a:rPr>
              <a:t>Factor 3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805" name="Rectangle 64"/>
          <p:cNvSpPr/>
          <p:nvPr/>
        </p:nvSpPr>
        <p:spPr>
          <a:xfrm>
            <a:off x="1260000" y="2340000"/>
            <a:ext cx="5040000" cy="15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100" spc="-1" strike="noStrike">
                <a:latin typeface="Forte"/>
                <a:ea typeface="DejaVu Sans"/>
              </a:rPr>
              <a:t>1)</a:t>
            </a:r>
            <a:r>
              <a:rPr b="0" lang="en-US" sz="2100" spc="-1" strike="noStrike">
                <a:latin typeface="Arial Black"/>
                <a:ea typeface="DejaVu Sans"/>
              </a:rPr>
              <a:t>Подборка нужных библиотек.</a:t>
            </a:r>
            <a:endParaRPr b="0" lang="ru-RU" sz="2100" spc="-1" strike="noStrike">
              <a:latin typeface="Forte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100" spc="-1" strike="noStrike">
                <a:latin typeface="Forte"/>
                <a:ea typeface="DejaVu Sans"/>
              </a:rPr>
              <a:t>2)</a:t>
            </a:r>
            <a:r>
              <a:rPr b="0" lang="en-US" sz="2100" spc="-1" strike="noStrike">
                <a:latin typeface="Arial Black"/>
                <a:ea typeface="DejaVu Sans"/>
              </a:rPr>
              <a:t>Изучение материала</a:t>
            </a:r>
            <a:r>
              <a:rPr b="0" lang="en-US" sz="2100" spc="-1" strike="noStrike">
                <a:latin typeface="Forte"/>
                <a:ea typeface="DejaVu Sans"/>
              </a:rPr>
              <a:t> </a:t>
            </a:r>
            <a:endParaRPr b="0" lang="ru-RU" sz="2100" spc="-1" strike="noStrike">
              <a:latin typeface="Forte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100" spc="-1" strike="noStrike">
                <a:latin typeface="Forte"/>
                <a:ea typeface="DejaVu Sans"/>
              </a:rPr>
              <a:t>3)</a:t>
            </a:r>
            <a:r>
              <a:rPr b="0" lang="en-US" sz="2100" spc="-1" strike="noStrike">
                <a:latin typeface="Arial Black"/>
                <a:ea typeface="DejaVu Sans"/>
              </a:rPr>
              <a:t>Тест, исправление багов</a:t>
            </a:r>
            <a:endParaRPr b="0" lang="ru-RU" sz="2100" spc="-1" strike="noStrike">
              <a:latin typeface="Forte"/>
            </a:endParaRPr>
          </a:p>
        </p:txBody>
      </p:sp>
      <p:sp>
        <p:nvSpPr>
          <p:cNvPr id="806" name="Title 2"/>
          <p:cNvSpPr/>
          <p:nvPr/>
        </p:nvSpPr>
        <p:spPr>
          <a:xfrm>
            <a:off x="1285200" y="974520"/>
            <a:ext cx="308304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Этапы</a:t>
            </a:r>
            <a:r>
              <a:rPr b="1" lang="en-US" sz="3600" spc="-1" strike="noStrike">
                <a:solidFill>
                  <a:srgbClr val="09b77d"/>
                </a:solidFill>
                <a:latin typeface="Calibri"/>
                <a:ea typeface="DejaVu Sans"/>
              </a:rPr>
              <a:t> реализации</a:t>
            </a:r>
            <a:endParaRPr b="0" lang="ru-RU" sz="36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roup 4"/>
          <p:cNvGrpSpPr/>
          <p:nvPr/>
        </p:nvGrpSpPr>
        <p:grpSpPr>
          <a:xfrm>
            <a:off x="614520" y="2059920"/>
            <a:ext cx="4591800" cy="4013280"/>
            <a:chOff x="614520" y="2059920"/>
            <a:chExt cx="4591800" cy="4013280"/>
          </a:xfrm>
        </p:grpSpPr>
        <p:sp>
          <p:nvSpPr>
            <p:cNvPr id="808" name="Freeform 5"/>
            <p:cNvSpPr/>
            <p:nvPr/>
          </p:nvSpPr>
          <p:spPr>
            <a:xfrm>
              <a:off x="1589400" y="2819880"/>
              <a:ext cx="325080" cy="1081800"/>
            </a:xfrm>
            <a:custGeom>
              <a:avLst/>
              <a:gdLst/>
              <a:ahLst/>
              <a:rect l="l" t="t" r="r" b="b"/>
              <a:pathLst>
                <a:path w="393" h="1305">
                  <a:moveTo>
                    <a:pt x="10" y="0"/>
                  </a:moveTo>
                  <a:lnTo>
                    <a:pt x="0" y="965"/>
                  </a:lnTo>
                  <a:lnTo>
                    <a:pt x="0" y="995"/>
                  </a:lnTo>
                  <a:lnTo>
                    <a:pt x="0" y="1029"/>
                  </a:lnTo>
                  <a:lnTo>
                    <a:pt x="388" y="1305"/>
                  </a:lnTo>
                  <a:lnTo>
                    <a:pt x="388" y="1279"/>
                  </a:lnTo>
                  <a:lnTo>
                    <a:pt x="388" y="1258"/>
                  </a:lnTo>
                  <a:lnTo>
                    <a:pt x="393" y="50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Freeform 6"/>
            <p:cNvSpPr/>
            <p:nvPr/>
          </p:nvSpPr>
          <p:spPr>
            <a:xfrm>
              <a:off x="1618920" y="3506760"/>
              <a:ext cx="654480" cy="355680"/>
            </a:xfrm>
            <a:custGeom>
              <a:avLst/>
              <a:gdLst/>
              <a:ahLst/>
              <a:rect l="l" t="t" r="r" b="b"/>
              <a:pathLst>
                <a:path w="332" h="177">
                  <a:moveTo>
                    <a:pt x="223" y="53"/>
                  </a:moveTo>
                  <a:cubicBezTo>
                    <a:pt x="215" y="45"/>
                    <a:pt x="207" y="38"/>
                    <a:pt x="198" y="31"/>
                  </a:cubicBezTo>
                  <a:cubicBezTo>
                    <a:pt x="189" y="25"/>
                    <a:pt x="180" y="19"/>
                    <a:pt x="170" y="14"/>
                  </a:cubicBezTo>
                  <a:cubicBezTo>
                    <a:pt x="160" y="10"/>
                    <a:pt x="149" y="6"/>
                    <a:pt x="138" y="4"/>
                  </a:cubicBezTo>
                  <a:cubicBezTo>
                    <a:pt x="126" y="1"/>
                    <a:pt x="115" y="0"/>
                    <a:pt x="103" y="0"/>
                  </a:cubicBezTo>
                  <a:cubicBezTo>
                    <a:pt x="93" y="0"/>
                    <a:pt x="84" y="1"/>
                    <a:pt x="74" y="3"/>
                  </a:cubicBezTo>
                  <a:cubicBezTo>
                    <a:pt x="65" y="4"/>
                    <a:pt x="56" y="7"/>
                    <a:pt x="47" y="10"/>
                  </a:cubicBezTo>
                  <a:cubicBezTo>
                    <a:pt x="39" y="13"/>
                    <a:pt x="30" y="17"/>
                    <a:pt x="23" y="22"/>
                  </a:cubicBezTo>
                  <a:cubicBezTo>
                    <a:pt x="15" y="26"/>
                    <a:pt x="7" y="32"/>
                    <a:pt x="0" y="37"/>
                  </a:cubicBezTo>
                  <a:cubicBezTo>
                    <a:pt x="160" y="164"/>
                    <a:pt x="160" y="164"/>
                    <a:pt x="160" y="164"/>
                  </a:cubicBezTo>
                  <a:cubicBezTo>
                    <a:pt x="165" y="160"/>
                    <a:pt x="171" y="156"/>
                    <a:pt x="177" y="152"/>
                  </a:cubicBezTo>
                  <a:cubicBezTo>
                    <a:pt x="183" y="149"/>
                    <a:pt x="190" y="146"/>
                    <a:pt x="196" y="143"/>
                  </a:cubicBezTo>
                  <a:cubicBezTo>
                    <a:pt x="203" y="141"/>
                    <a:pt x="210" y="139"/>
                    <a:pt x="217" y="137"/>
                  </a:cubicBezTo>
                  <a:cubicBezTo>
                    <a:pt x="224" y="136"/>
                    <a:pt x="232" y="135"/>
                    <a:pt x="239" y="135"/>
                  </a:cubicBezTo>
                  <a:cubicBezTo>
                    <a:pt x="249" y="135"/>
                    <a:pt x="258" y="136"/>
                    <a:pt x="266" y="138"/>
                  </a:cubicBezTo>
                  <a:cubicBezTo>
                    <a:pt x="275" y="140"/>
                    <a:pt x="283" y="143"/>
                    <a:pt x="291" y="146"/>
                  </a:cubicBezTo>
                  <a:cubicBezTo>
                    <a:pt x="299" y="150"/>
                    <a:pt x="306" y="154"/>
                    <a:pt x="313" y="160"/>
                  </a:cubicBezTo>
                  <a:cubicBezTo>
                    <a:pt x="320" y="165"/>
                    <a:pt x="326" y="170"/>
                    <a:pt x="332" y="177"/>
                  </a:cubicBezTo>
                  <a:cubicBezTo>
                    <a:pt x="296" y="136"/>
                    <a:pt x="259" y="95"/>
                    <a:pt x="223" y="5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Freeform 7"/>
            <p:cNvSpPr/>
            <p:nvPr/>
          </p:nvSpPr>
          <p:spPr>
            <a:xfrm>
              <a:off x="2765160" y="2786040"/>
              <a:ext cx="53640" cy="1119960"/>
            </a:xfrm>
            <a:custGeom>
              <a:avLst/>
              <a:gdLst/>
              <a:ahLst/>
              <a:rect l="l" t="t" r="r" b="b"/>
              <a:pathLst>
                <a:path w="66" h="1351">
                  <a:moveTo>
                    <a:pt x="66" y="1325"/>
                  </a:moveTo>
                  <a:lnTo>
                    <a:pt x="66" y="1299"/>
                  </a:lnTo>
                  <a:lnTo>
                    <a:pt x="66" y="518"/>
                  </a:lnTo>
                  <a:lnTo>
                    <a:pt x="0" y="0"/>
                  </a:lnTo>
                  <a:lnTo>
                    <a:pt x="2" y="1008"/>
                  </a:lnTo>
                  <a:lnTo>
                    <a:pt x="2" y="1039"/>
                  </a:lnTo>
                  <a:lnTo>
                    <a:pt x="2" y="1074"/>
                  </a:lnTo>
                  <a:lnTo>
                    <a:pt x="66" y="1351"/>
                  </a:lnTo>
                  <a:lnTo>
                    <a:pt x="66" y="13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Freeform 8"/>
            <p:cNvSpPr/>
            <p:nvPr/>
          </p:nvSpPr>
          <p:spPr>
            <a:xfrm>
              <a:off x="3749760" y="2356200"/>
              <a:ext cx="230400" cy="1479240"/>
            </a:xfrm>
            <a:custGeom>
              <a:avLst/>
              <a:gdLst/>
              <a:ahLst/>
              <a:rect l="l" t="t" r="r" b="b"/>
              <a:pathLst>
                <a:path w="279" h="1784">
                  <a:moveTo>
                    <a:pt x="263" y="0"/>
                  </a:moveTo>
                  <a:lnTo>
                    <a:pt x="0" y="634"/>
                  </a:lnTo>
                  <a:lnTo>
                    <a:pt x="12" y="1784"/>
                  </a:lnTo>
                  <a:lnTo>
                    <a:pt x="279" y="148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Freeform 9"/>
            <p:cNvSpPr/>
            <p:nvPr/>
          </p:nvSpPr>
          <p:spPr>
            <a:xfrm>
              <a:off x="3759840" y="3508560"/>
              <a:ext cx="750600" cy="734760"/>
            </a:xfrm>
            <a:custGeom>
              <a:avLst/>
              <a:gdLst/>
              <a:ahLst/>
              <a:rect l="l" t="t" r="r" b="b"/>
              <a:pathLst>
                <a:path w="383" h="375">
                  <a:moveTo>
                    <a:pt x="369" y="97"/>
                  </a:moveTo>
                  <a:cubicBezTo>
                    <a:pt x="360" y="78"/>
                    <a:pt x="348" y="61"/>
                    <a:pt x="333" y="47"/>
                  </a:cubicBezTo>
                  <a:cubicBezTo>
                    <a:pt x="318" y="32"/>
                    <a:pt x="301" y="20"/>
                    <a:pt x="281" y="12"/>
                  </a:cubicBezTo>
                  <a:cubicBezTo>
                    <a:pt x="262" y="4"/>
                    <a:pt x="241" y="0"/>
                    <a:pt x="218" y="0"/>
                  </a:cubicBezTo>
                  <a:cubicBezTo>
                    <a:pt x="208" y="0"/>
                    <a:pt x="199" y="1"/>
                    <a:pt x="189" y="3"/>
                  </a:cubicBezTo>
                  <a:cubicBezTo>
                    <a:pt x="179" y="5"/>
                    <a:pt x="170" y="7"/>
                    <a:pt x="161" y="11"/>
                  </a:cubicBezTo>
                  <a:cubicBezTo>
                    <a:pt x="152" y="14"/>
                    <a:pt x="144" y="18"/>
                    <a:pt x="136" y="23"/>
                  </a:cubicBezTo>
                  <a:cubicBezTo>
                    <a:pt x="128" y="28"/>
                    <a:pt x="120" y="34"/>
                    <a:pt x="113" y="4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5" y="163"/>
                    <a:pt x="11" y="158"/>
                    <a:pt x="17" y="155"/>
                  </a:cubicBezTo>
                  <a:cubicBezTo>
                    <a:pt x="23" y="151"/>
                    <a:pt x="30" y="148"/>
                    <a:pt x="37" y="145"/>
                  </a:cubicBezTo>
                  <a:cubicBezTo>
                    <a:pt x="44" y="142"/>
                    <a:pt x="51" y="140"/>
                    <a:pt x="58" y="139"/>
                  </a:cubicBezTo>
                  <a:cubicBezTo>
                    <a:pt x="66" y="137"/>
                    <a:pt x="73" y="137"/>
                    <a:pt x="81" y="137"/>
                  </a:cubicBezTo>
                  <a:cubicBezTo>
                    <a:pt x="98" y="137"/>
                    <a:pt x="115" y="140"/>
                    <a:pt x="130" y="146"/>
                  </a:cubicBezTo>
                  <a:cubicBezTo>
                    <a:pt x="145" y="152"/>
                    <a:pt x="158" y="161"/>
                    <a:pt x="170" y="173"/>
                  </a:cubicBezTo>
                  <a:cubicBezTo>
                    <a:pt x="181" y="184"/>
                    <a:pt x="190" y="197"/>
                    <a:pt x="197" y="212"/>
                  </a:cubicBezTo>
                  <a:cubicBezTo>
                    <a:pt x="203" y="227"/>
                    <a:pt x="207" y="243"/>
                    <a:pt x="207" y="260"/>
                  </a:cubicBezTo>
                  <a:cubicBezTo>
                    <a:pt x="207" y="273"/>
                    <a:pt x="205" y="285"/>
                    <a:pt x="202" y="297"/>
                  </a:cubicBezTo>
                  <a:cubicBezTo>
                    <a:pt x="199" y="309"/>
                    <a:pt x="193" y="320"/>
                    <a:pt x="187" y="329"/>
                  </a:cubicBezTo>
                  <a:cubicBezTo>
                    <a:pt x="180" y="339"/>
                    <a:pt x="172" y="348"/>
                    <a:pt x="163" y="356"/>
                  </a:cubicBezTo>
                  <a:cubicBezTo>
                    <a:pt x="154" y="364"/>
                    <a:pt x="144" y="370"/>
                    <a:pt x="133" y="375"/>
                  </a:cubicBezTo>
                  <a:cubicBezTo>
                    <a:pt x="184" y="352"/>
                    <a:pt x="235" y="330"/>
                    <a:pt x="287" y="308"/>
                  </a:cubicBezTo>
                  <a:cubicBezTo>
                    <a:pt x="301" y="302"/>
                    <a:pt x="314" y="293"/>
                    <a:pt x="326" y="284"/>
                  </a:cubicBezTo>
                  <a:cubicBezTo>
                    <a:pt x="338" y="274"/>
                    <a:pt x="348" y="262"/>
                    <a:pt x="356" y="249"/>
                  </a:cubicBezTo>
                  <a:cubicBezTo>
                    <a:pt x="365" y="236"/>
                    <a:pt x="371" y="222"/>
                    <a:pt x="376" y="207"/>
                  </a:cubicBezTo>
                  <a:cubicBezTo>
                    <a:pt x="380" y="192"/>
                    <a:pt x="383" y="176"/>
                    <a:pt x="382" y="160"/>
                  </a:cubicBezTo>
                  <a:cubicBezTo>
                    <a:pt x="382" y="138"/>
                    <a:pt x="377" y="117"/>
                    <a:pt x="369" y="9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Freeform 10"/>
            <p:cNvSpPr/>
            <p:nvPr/>
          </p:nvSpPr>
          <p:spPr>
            <a:xfrm>
              <a:off x="1567800" y="3988800"/>
              <a:ext cx="340920" cy="1940400"/>
            </a:xfrm>
            <a:custGeom>
              <a:avLst/>
              <a:gdLst/>
              <a:ahLst/>
              <a:rect l="l" t="t" r="r" b="b"/>
              <a:pathLst>
                <a:path w="412" h="2340">
                  <a:moveTo>
                    <a:pt x="24" y="0"/>
                  </a:moveTo>
                  <a:lnTo>
                    <a:pt x="22" y="34"/>
                  </a:lnTo>
                  <a:lnTo>
                    <a:pt x="22" y="62"/>
                  </a:lnTo>
                  <a:lnTo>
                    <a:pt x="0" y="2340"/>
                  </a:lnTo>
                  <a:lnTo>
                    <a:pt x="400" y="1995"/>
                  </a:lnTo>
                  <a:lnTo>
                    <a:pt x="412" y="239"/>
                  </a:lnTo>
                  <a:lnTo>
                    <a:pt x="412" y="216"/>
                  </a:lnTo>
                  <a:lnTo>
                    <a:pt x="412" y="19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Freeform 11"/>
            <p:cNvSpPr/>
            <p:nvPr/>
          </p:nvSpPr>
          <p:spPr>
            <a:xfrm>
              <a:off x="1619280" y="4071960"/>
              <a:ext cx="374040" cy="175680"/>
            </a:xfrm>
            <a:custGeom>
              <a:avLst/>
              <a:gdLst/>
              <a:ahLst/>
              <a:rect l="l" t="t" r="r" b="b"/>
              <a:pathLst>
                <a:path w="191" h="90">
                  <a:moveTo>
                    <a:pt x="183" y="87"/>
                  </a:moveTo>
                  <a:cubicBezTo>
                    <a:pt x="183" y="86"/>
                    <a:pt x="183" y="86"/>
                    <a:pt x="182" y="86"/>
                  </a:cubicBezTo>
                  <a:cubicBezTo>
                    <a:pt x="180" y="85"/>
                    <a:pt x="178" y="84"/>
                    <a:pt x="176" y="82"/>
                  </a:cubicBezTo>
                  <a:cubicBezTo>
                    <a:pt x="175" y="82"/>
                    <a:pt x="175" y="82"/>
                    <a:pt x="174" y="81"/>
                  </a:cubicBezTo>
                  <a:cubicBezTo>
                    <a:pt x="172" y="80"/>
                    <a:pt x="170" y="79"/>
                    <a:pt x="168" y="77"/>
                  </a:cubicBezTo>
                  <a:cubicBezTo>
                    <a:pt x="168" y="77"/>
                    <a:pt x="168" y="77"/>
                    <a:pt x="167" y="77"/>
                  </a:cubicBezTo>
                  <a:cubicBezTo>
                    <a:pt x="165" y="75"/>
                    <a:pt x="163" y="73"/>
                    <a:pt x="161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4" y="3"/>
                  </a:cubicBezTo>
                  <a:cubicBezTo>
                    <a:pt x="5" y="4"/>
                    <a:pt x="6" y="5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0" y="8"/>
                    <a:pt x="11" y="8"/>
                    <a:pt x="11" y="9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2"/>
                    <a:pt x="17" y="13"/>
                    <a:pt x="17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5"/>
                    <a:pt x="21" y="15"/>
                  </a:cubicBezTo>
                  <a:cubicBezTo>
                    <a:pt x="23" y="16"/>
                    <a:pt x="25" y="17"/>
                    <a:pt x="27" y="18"/>
                  </a:cubicBezTo>
                  <a:cubicBezTo>
                    <a:pt x="27" y="19"/>
                    <a:pt x="27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20"/>
                    <a:pt x="29" y="20"/>
                  </a:cubicBezTo>
                  <a:cubicBezTo>
                    <a:pt x="30" y="20"/>
                    <a:pt x="31" y="21"/>
                    <a:pt x="33" y="21"/>
                  </a:cubicBezTo>
                  <a:cubicBezTo>
                    <a:pt x="35" y="22"/>
                    <a:pt x="37" y="23"/>
                    <a:pt x="39" y="24"/>
                  </a:cubicBezTo>
                  <a:cubicBezTo>
                    <a:pt x="89" y="46"/>
                    <a:pt x="140" y="68"/>
                    <a:pt x="191" y="90"/>
                  </a:cubicBezTo>
                  <a:cubicBezTo>
                    <a:pt x="188" y="89"/>
                    <a:pt x="186" y="88"/>
                    <a:pt x="183" y="8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Freeform 12"/>
            <p:cNvSpPr/>
            <p:nvPr/>
          </p:nvSpPr>
          <p:spPr>
            <a:xfrm>
              <a:off x="1701360" y="3638160"/>
              <a:ext cx="606960" cy="603720"/>
            </a:xfrm>
            <a:custGeom>
              <a:avLst/>
              <a:gdLst/>
              <a:ahLst/>
              <a:rect l="l" t="t" r="r" b="b"/>
              <a:pathLst>
                <a:path w="310" h="308">
                  <a:moveTo>
                    <a:pt x="310" y="191"/>
                  </a:moveTo>
                  <a:cubicBezTo>
                    <a:pt x="310" y="190"/>
                    <a:pt x="310" y="188"/>
                    <a:pt x="310" y="186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09" y="184"/>
                    <a:pt x="309" y="182"/>
                    <a:pt x="309" y="181"/>
                  </a:cubicBezTo>
                  <a:cubicBezTo>
                    <a:pt x="309" y="179"/>
                    <a:pt x="308" y="177"/>
                    <a:pt x="308" y="176"/>
                  </a:cubicBezTo>
                  <a:cubicBezTo>
                    <a:pt x="308" y="176"/>
                    <a:pt x="308" y="176"/>
                    <a:pt x="308" y="176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7" y="171"/>
                    <a:pt x="306" y="166"/>
                    <a:pt x="305" y="162"/>
                  </a:cubicBezTo>
                  <a:cubicBezTo>
                    <a:pt x="304" y="162"/>
                    <a:pt x="304" y="161"/>
                    <a:pt x="304" y="160"/>
                  </a:cubicBezTo>
                  <a:cubicBezTo>
                    <a:pt x="304" y="160"/>
                    <a:pt x="304" y="159"/>
                    <a:pt x="303" y="159"/>
                  </a:cubicBezTo>
                  <a:cubicBezTo>
                    <a:pt x="303" y="158"/>
                    <a:pt x="303" y="157"/>
                    <a:pt x="302" y="156"/>
                  </a:cubicBezTo>
                  <a:cubicBezTo>
                    <a:pt x="300" y="149"/>
                    <a:pt x="297" y="143"/>
                    <a:pt x="293" y="137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4"/>
                    <a:pt x="291" y="134"/>
                    <a:pt x="290" y="133"/>
                  </a:cubicBezTo>
                  <a:cubicBezTo>
                    <a:pt x="290" y="133"/>
                    <a:pt x="289" y="132"/>
                    <a:pt x="289" y="132"/>
                  </a:cubicBezTo>
                  <a:cubicBezTo>
                    <a:pt x="286" y="128"/>
                    <a:pt x="284" y="125"/>
                    <a:pt x="281" y="121"/>
                  </a:cubicBezTo>
                  <a:cubicBezTo>
                    <a:pt x="243" y="81"/>
                    <a:pt x="206" y="40"/>
                    <a:pt x="168" y="0"/>
                  </a:cubicBezTo>
                  <a:cubicBezTo>
                    <a:pt x="172" y="4"/>
                    <a:pt x="175" y="9"/>
                    <a:pt x="179" y="13"/>
                  </a:cubicBezTo>
                  <a:cubicBezTo>
                    <a:pt x="180" y="15"/>
                    <a:pt x="181" y="16"/>
                    <a:pt x="181" y="17"/>
                  </a:cubicBezTo>
                  <a:cubicBezTo>
                    <a:pt x="185" y="22"/>
                    <a:pt x="188" y="27"/>
                    <a:pt x="190" y="32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93" y="37"/>
                    <a:pt x="195" y="43"/>
                    <a:pt x="197" y="48"/>
                  </a:cubicBezTo>
                  <a:cubicBezTo>
                    <a:pt x="198" y="50"/>
                    <a:pt x="199" y="52"/>
                    <a:pt x="199" y="55"/>
                  </a:cubicBezTo>
                  <a:cubicBezTo>
                    <a:pt x="200" y="56"/>
                    <a:pt x="200" y="57"/>
                    <a:pt x="200" y="58"/>
                  </a:cubicBezTo>
                  <a:cubicBezTo>
                    <a:pt x="202" y="62"/>
                    <a:pt x="203" y="66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4" y="74"/>
                    <a:pt x="205" y="79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6" y="88"/>
                    <a:pt x="206" y="93"/>
                    <a:pt x="206" y="97"/>
                  </a:cubicBezTo>
                  <a:cubicBezTo>
                    <a:pt x="206" y="102"/>
                    <a:pt x="206" y="107"/>
                    <a:pt x="205" y="112"/>
                  </a:cubicBezTo>
                  <a:cubicBezTo>
                    <a:pt x="205" y="112"/>
                    <a:pt x="205" y="112"/>
                    <a:pt x="205" y="112"/>
                  </a:cubicBezTo>
                  <a:cubicBezTo>
                    <a:pt x="204" y="117"/>
                    <a:pt x="204" y="121"/>
                    <a:pt x="203" y="126"/>
                  </a:cubicBezTo>
                  <a:cubicBezTo>
                    <a:pt x="203" y="126"/>
                    <a:pt x="203" y="127"/>
                    <a:pt x="203" y="127"/>
                  </a:cubicBezTo>
                  <a:cubicBezTo>
                    <a:pt x="202" y="131"/>
                    <a:pt x="201" y="135"/>
                    <a:pt x="199" y="139"/>
                  </a:cubicBezTo>
                  <a:cubicBezTo>
                    <a:pt x="199" y="140"/>
                    <a:pt x="199" y="140"/>
                    <a:pt x="199" y="141"/>
                  </a:cubicBezTo>
                  <a:cubicBezTo>
                    <a:pt x="198" y="145"/>
                    <a:pt x="196" y="149"/>
                    <a:pt x="194" y="153"/>
                  </a:cubicBezTo>
                  <a:cubicBezTo>
                    <a:pt x="194" y="153"/>
                    <a:pt x="194" y="153"/>
                    <a:pt x="194" y="154"/>
                  </a:cubicBezTo>
                  <a:cubicBezTo>
                    <a:pt x="192" y="158"/>
                    <a:pt x="190" y="162"/>
                    <a:pt x="188" y="165"/>
                  </a:cubicBezTo>
                  <a:cubicBezTo>
                    <a:pt x="188" y="166"/>
                    <a:pt x="188" y="166"/>
                    <a:pt x="188" y="166"/>
                  </a:cubicBezTo>
                  <a:cubicBezTo>
                    <a:pt x="186" y="169"/>
                    <a:pt x="184" y="172"/>
                    <a:pt x="183" y="175"/>
                  </a:cubicBezTo>
                  <a:cubicBezTo>
                    <a:pt x="180" y="178"/>
                    <a:pt x="178" y="182"/>
                    <a:pt x="175" y="185"/>
                  </a:cubicBezTo>
                  <a:cubicBezTo>
                    <a:pt x="174" y="186"/>
                    <a:pt x="174" y="187"/>
                    <a:pt x="173" y="188"/>
                  </a:cubicBezTo>
                  <a:cubicBezTo>
                    <a:pt x="169" y="192"/>
                    <a:pt x="166" y="196"/>
                    <a:pt x="162" y="200"/>
                  </a:cubicBezTo>
                  <a:cubicBezTo>
                    <a:pt x="161" y="201"/>
                    <a:pt x="160" y="202"/>
                    <a:pt x="159" y="203"/>
                  </a:cubicBezTo>
                  <a:cubicBezTo>
                    <a:pt x="156" y="206"/>
                    <a:pt x="153" y="208"/>
                    <a:pt x="149" y="211"/>
                  </a:cubicBezTo>
                  <a:cubicBezTo>
                    <a:pt x="148" y="212"/>
                    <a:pt x="146" y="213"/>
                    <a:pt x="145" y="214"/>
                  </a:cubicBezTo>
                  <a:cubicBezTo>
                    <a:pt x="142" y="217"/>
                    <a:pt x="138" y="219"/>
                    <a:pt x="135" y="221"/>
                  </a:cubicBezTo>
                  <a:cubicBezTo>
                    <a:pt x="133" y="222"/>
                    <a:pt x="132" y="222"/>
                    <a:pt x="131" y="223"/>
                  </a:cubicBezTo>
                  <a:cubicBezTo>
                    <a:pt x="126" y="226"/>
                    <a:pt x="121" y="228"/>
                    <a:pt x="116" y="230"/>
                  </a:cubicBezTo>
                  <a:cubicBezTo>
                    <a:pt x="115" y="231"/>
                    <a:pt x="114" y="231"/>
                    <a:pt x="113" y="231"/>
                  </a:cubicBezTo>
                  <a:cubicBezTo>
                    <a:pt x="109" y="233"/>
                    <a:pt x="105" y="235"/>
                    <a:pt x="100" y="236"/>
                  </a:cubicBezTo>
                  <a:cubicBezTo>
                    <a:pt x="99" y="236"/>
                    <a:pt x="97" y="237"/>
                    <a:pt x="95" y="237"/>
                  </a:cubicBezTo>
                  <a:cubicBezTo>
                    <a:pt x="91" y="238"/>
                    <a:pt x="87" y="239"/>
                    <a:pt x="83" y="240"/>
                  </a:cubicBezTo>
                  <a:cubicBezTo>
                    <a:pt x="81" y="240"/>
                    <a:pt x="80" y="240"/>
                    <a:pt x="78" y="240"/>
                  </a:cubicBezTo>
                  <a:cubicBezTo>
                    <a:pt x="72" y="241"/>
                    <a:pt x="66" y="242"/>
                    <a:pt x="61" y="242"/>
                  </a:cubicBezTo>
                  <a:cubicBezTo>
                    <a:pt x="55" y="242"/>
                    <a:pt x="50" y="241"/>
                    <a:pt x="45" y="241"/>
                  </a:cubicBezTo>
                  <a:cubicBezTo>
                    <a:pt x="39" y="240"/>
                    <a:pt x="34" y="239"/>
                    <a:pt x="29" y="238"/>
                  </a:cubicBezTo>
                  <a:cubicBezTo>
                    <a:pt x="24" y="237"/>
                    <a:pt x="19" y="236"/>
                    <a:pt x="14" y="234"/>
                  </a:cubicBezTo>
                  <a:cubicBezTo>
                    <a:pt x="10" y="233"/>
                    <a:pt x="5" y="231"/>
                    <a:pt x="0" y="229"/>
                  </a:cubicBezTo>
                  <a:cubicBezTo>
                    <a:pt x="51" y="252"/>
                    <a:pt x="101" y="275"/>
                    <a:pt x="152" y="298"/>
                  </a:cubicBezTo>
                  <a:cubicBezTo>
                    <a:pt x="155" y="300"/>
                    <a:pt x="159" y="301"/>
                    <a:pt x="162" y="303"/>
                  </a:cubicBezTo>
                  <a:cubicBezTo>
                    <a:pt x="166" y="304"/>
                    <a:pt x="170" y="305"/>
                    <a:pt x="174" y="306"/>
                  </a:cubicBezTo>
                  <a:cubicBezTo>
                    <a:pt x="178" y="307"/>
                    <a:pt x="182" y="307"/>
                    <a:pt x="186" y="308"/>
                  </a:cubicBezTo>
                  <a:cubicBezTo>
                    <a:pt x="190" y="308"/>
                    <a:pt x="194" y="308"/>
                    <a:pt x="198" y="308"/>
                  </a:cubicBezTo>
                  <a:cubicBezTo>
                    <a:pt x="203" y="308"/>
                    <a:pt x="207" y="308"/>
                    <a:pt x="212" y="307"/>
                  </a:cubicBezTo>
                  <a:cubicBezTo>
                    <a:pt x="213" y="307"/>
                    <a:pt x="214" y="307"/>
                    <a:pt x="215" y="307"/>
                  </a:cubicBezTo>
                  <a:cubicBezTo>
                    <a:pt x="219" y="306"/>
                    <a:pt x="222" y="306"/>
                    <a:pt x="225" y="305"/>
                  </a:cubicBezTo>
                  <a:cubicBezTo>
                    <a:pt x="226" y="305"/>
                    <a:pt x="226" y="305"/>
                    <a:pt x="227" y="304"/>
                  </a:cubicBezTo>
                  <a:cubicBezTo>
                    <a:pt x="228" y="304"/>
                    <a:pt x="228" y="304"/>
                    <a:pt x="229" y="304"/>
                  </a:cubicBezTo>
                  <a:cubicBezTo>
                    <a:pt x="232" y="303"/>
                    <a:pt x="236" y="302"/>
                    <a:pt x="239" y="300"/>
                  </a:cubicBezTo>
                  <a:cubicBezTo>
                    <a:pt x="240" y="300"/>
                    <a:pt x="240" y="300"/>
                    <a:pt x="241" y="300"/>
                  </a:cubicBezTo>
                  <a:cubicBezTo>
                    <a:pt x="241" y="300"/>
                    <a:pt x="241" y="300"/>
                    <a:pt x="242" y="299"/>
                  </a:cubicBezTo>
                  <a:cubicBezTo>
                    <a:pt x="245" y="298"/>
                    <a:pt x="249" y="296"/>
                    <a:pt x="252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4" y="293"/>
                    <a:pt x="255" y="293"/>
                    <a:pt x="255" y="292"/>
                  </a:cubicBezTo>
                  <a:cubicBezTo>
                    <a:pt x="258" y="291"/>
                    <a:pt x="261" y="289"/>
                    <a:pt x="263" y="287"/>
                  </a:cubicBezTo>
                  <a:cubicBezTo>
                    <a:pt x="264" y="286"/>
                    <a:pt x="265" y="285"/>
                    <a:pt x="267" y="285"/>
                  </a:cubicBezTo>
                  <a:cubicBezTo>
                    <a:pt x="269" y="283"/>
                    <a:pt x="272" y="281"/>
                    <a:pt x="274" y="278"/>
                  </a:cubicBezTo>
                  <a:cubicBezTo>
                    <a:pt x="274" y="278"/>
                    <a:pt x="275" y="277"/>
                    <a:pt x="276" y="277"/>
                  </a:cubicBezTo>
                  <a:cubicBezTo>
                    <a:pt x="276" y="277"/>
                    <a:pt x="276" y="276"/>
                    <a:pt x="276" y="276"/>
                  </a:cubicBezTo>
                  <a:cubicBezTo>
                    <a:pt x="277" y="276"/>
                    <a:pt x="277" y="276"/>
                    <a:pt x="277" y="275"/>
                  </a:cubicBezTo>
                  <a:cubicBezTo>
                    <a:pt x="280" y="273"/>
                    <a:pt x="282" y="270"/>
                    <a:pt x="285" y="267"/>
                  </a:cubicBezTo>
                  <a:cubicBezTo>
                    <a:pt x="285" y="266"/>
                    <a:pt x="286" y="266"/>
                    <a:pt x="286" y="265"/>
                  </a:cubicBezTo>
                  <a:cubicBezTo>
                    <a:pt x="288" y="262"/>
                    <a:pt x="290" y="259"/>
                    <a:pt x="292" y="257"/>
                  </a:cubicBezTo>
                  <a:cubicBezTo>
                    <a:pt x="293" y="256"/>
                    <a:pt x="293" y="256"/>
                    <a:pt x="293" y="255"/>
                  </a:cubicBezTo>
                  <a:cubicBezTo>
                    <a:pt x="294" y="254"/>
                    <a:pt x="295" y="252"/>
                    <a:pt x="296" y="250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6" y="250"/>
                    <a:pt x="297" y="250"/>
                    <a:pt x="297" y="249"/>
                  </a:cubicBezTo>
                  <a:cubicBezTo>
                    <a:pt x="297" y="248"/>
                    <a:pt x="298" y="247"/>
                    <a:pt x="299" y="246"/>
                  </a:cubicBezTo>
                  <a:cubicBezTo>
                    <a:pt x="299" y="244"/>
                    <a:pt x="300" y="242"/>
                    <a:pt x="301" y="241"/>
                  </a:cubicBezTo>
                  <a:cubicBezTo>
                    <a:pt x="301" y="241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2" y="238"/>
                    <a:pt x="302" y="237"/>
                    <a:pt x="303" y="236"/>
                  </a:cubicBezTo>
                  <a:cubicBezTo>
                    <a:pt x="303" y="234"/>
                    <a:pt x="304" y="233"/>
                    <a:pt x="305" y="231"/>
                  </a:cubicBezTo>
                  <a:cubicBezTo>
                    <a:pt x="305" y="231"/>
                    <a:pt x="305" y="230"/>
                    <a:pt x="305" y="230"/>
                  </a:cubicBezTo>
                  <a:cubicBezTo>
                    <a:pt x="305" y="230"/>
                    <a:pt x="305" y="230"/>
                    <a:pt x="305" y="229"/>
                  </a:cubicBezTo>
                  <a:cubicBezTo>
                    <a:pt x="305" y="228"/>
                    <a:pt x="306" y="227"/>
                    <a:pt x="306" y="227"/>
                  </a:cubicBezTo>
                  <a:cubicBezTo>
                    <a:pt x="306" y="225"/>
                    <a:pt x="307" y="223"/>
                    <a:pt x="307" y="222"/>
                  </a:cubicBezTo>
                  <a:cubicBezTo>
                    <a:pt x="307" y="221"/>
                    <a:pt x="307" y="220"/>
                    <a:pt x="308" y="220"/>
                  </a:cubicBezTo>
                  <a:cubicBezTo>
                    <a:pt x="308" y="219"/>
                    <a:pt x="308" y="219"/>
                    <a:pt x="308" y="219"/>
                  </a:cubicBezTo>
                  <a:cubicBezTo>
                    <a:pt x="308" y="218"/>
                    <a:pt x="308" y="218"/>
                    <a:pt x="308" y="217"/>
                  </a:cubicBezTo>
                  <a:cubicBezTo>
                    <a:pt x="308" y="216"/>
                    <a:pt x="309" y="214"/>
                    <a:pt x="309" y="213"/>
                  </a:cubicBezTo>
                  <a:cubicBezTo>
                    <a:pt x="309" y="211"/>
                    <a:pt x="309" y="210"/>
                    <a:pt x="309" y="208"/>
                  </a:cubicBezTo>
                  <a:cubicBezTo>
                    <a:pt x="309" y="208"/>
                    <a:pt x="309" y="208"/>
                    <a:pt x="309" y="208"/>
                  </a:cubicBezTo>
                  <a:cubicBezTo>
                    <a:pt x="309" y="208"/>
                    <a:pt x="309" y="208"/>
                    <a:pt x="309" y="208"/>
                  </a:cubicBezTo>
                  <a:cubicBezTo>
                    <a:pt x="310" y="206"/>
                    <a:pt x="310" y="205"/>
                    <a:pt x="310" y="203"/>
                  </a:cubicBezTo>
                  <a:cubicBezTo>
                    <a:pt x="310" y="201"/>
                    <a:pt x="310" y="200"/>
                    <a:pt x="310" y="198"/>
                  </a:cubicBezTo>
                  <a:cubicBezTo>
                    <a:pt x="310" y="198"/>
                    <a:pt x="310" y="198"/>
                    <a:pt x="310" y="198"/>
                  </a:cubicBezTo>
                  <a:cubicBezTo>
                    <a:pt x="310" y="198"/>
                    <a:pt x="310" y="197"/>
                    <a:pt x="310" y="197"/>
                  </a:cubicBezTo>
                  <a:cubicBezTo>
                    <a:pt x="310" y="197"/>
                    <a:pt x="310" y="197"/>
                    <a:pt x="310" y="197"/>
                  </a:cubicBezTo>
                  <a:cubicBezTo>
                    <a:pt x="310" y="197"/>
                    <a:pt x="310" y="197"/>
                    <a:pt x="310" y="197"/>
                  </a:cubicBezTo>
                  <a:cubicBezTo>
                    <a:pt x="310" y="195"/>
                    <a:pt x="310" y="193"/>
                    <a:pt x="310" y="1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Freeform 13"/>
            <p:cNvSpPr/>
            <p:nvPr/>
          </p:nvSpPr>
          <p:spPr>
            <a:xfrm>
              <a:off x="2798280" y="3512880"/>
              <a:ext cx="523440" cy="598680"/>
            </a:xfrm>
            <a:custGeom>
              <a:avLst/>
              <a:gdLst/>
              <a:ahLst/>
              <a:rect l="l" t="t" r="r" b="b"/>
              <a:pathLst>
                <a:path w="267" h="306">
                  <a:moveTo>
                    <a:pt x="254" y="97"/>
                  </a:moveTo>
                  <a:cubicBezTo>
                    <a:pt x="246" y="78"/>
                    <a:pt x="234" y="61"/>
                    <a:pt x="219" y="46"/>
                  </a:cubicBezTo>
                  <a:cubicBezTo>
                    <a:pt x="205" y="32"/>
                    <a:pt x="187" y="20"/>
                    <a:pt x="168" y="12"/>
                  </a:cubicBezTo>
                  <a:cubicBezTo>
                    <a:pt x="149" y="4"/>
                    <a:pt x="127" y="0"/>
                    <a:pt x="105" y="0"/>
                  </a:cubicBezTo>
                  <a:cubicBezTo>
                    <a:pt x="95" y="0"/>
                    <a:pt x="85" y="1"/>
                    <a:pt x="76" y="3"/>
                  </a:cubicBezTo>
                  <a:cubicBezTo>
                    <a:pt x="66" y="5"/>
                    <a:pt x="57" y="7"/>
                    <a:pt x="48" y="11"/>
                  </a:cubicBezTo>
                  <a:cubicBezTo>
                    <a:pt x="39" y="14"/>
                    <a:pt x="31" y="18"/>
                    <a:pt x="23" y="23"/>
                  </a:cubicBezTo>
                  <a:cubicBezTo>
                    <a:pt x="15" y="28"/>
                    <a:pt x="7" y="34"/>
                    <a:pt x="0" y="40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9" y="162"/>
                    <a:pt x="35" y="158"/>
                    <a:pt x="41" y="154"/>
                  </a:cubicBezTo>
                  <a:cubicBezTo>
                    <a:pt x="48" y="150"/>
                    <a:pt x="54" y="147"/>
                    <a:pt x="61" y="144"/>
                  </a:cubicBezTo>
                  <a:cubicBezTo>
                    <a:pt x="68" y="142"/>
                    <a:pt x="75" y="140"/>
                    <a:pt x="82" y="138"/>
                  </a:cubicBezTo>
                  <a:cubicBezTo>
                    <a:pt x="90" y="137"/>
                    <a:pt x="97" y="136"/>
                    <a:pt x="105" y="136"/>
                  </a:cubicBezTo>
                  <a:cubicBezTo>
                    <a:pt x="122" y="136"/>
                    <a:pt x="139" y="139"/>
                    <a:pt x="153" y="146"/>
                  </a:cubicBezTo>
                  <a:cubicBezTo>
                    <a:pt x="168" y="152"/>
                    <a:pt x="182" y="161"/>
                    <a:pt x="193" y="172"/>
                  </a:cubicBezTo>
                  <a:cubicBezTo>
                    <a:pt x="204" y="183"/>
                    <a:pt x="214" y="196"/>
                    <a:pt x="220" y="211"/>
                  </a:cubicBezTo>
                  <a:cubicBezTo>
                    <a:pt x="226" y="226"/>
                    <a:pt x="230" y="242"/>
                    <a:pt x="230" y="259"/>
                  </a:cubicBezTo>
                  <a:cubicBezTo>
                    <a:pt x="230" y="264"/>
                    <a:pt x="230" y="268"/>
                    <a:pt x="229" y="272"/>
                  </a:cubicBezTo>
                  <a:cubicBezTo>
                    <a:pt x="229" y="276"/>
                    <a:pt x="229" y="279"/>
                    <a:pt x="228" y="283"/>
                  </a:cubicBezTo>
                  <a:cubicBezTo>
                    <a:pt x="227" y="287"/>
                    <a:pt x="226" y="291"/>
                    <a:pt x="225" y="295"/>
                  </a:cubicBezTo>
                  <a:cubicBezTo>
                    <a:pt x="224" y="298"/>
                    <a:pt x="223" y="302"/>
                    <a:pt x="221" y="306"/>
                  </a:cubicBezTo>
                  <a:cubicBezTo>
                    <a:pt x="233" y="277"/>
                    <a:pt x="244" y="248"/>
                    <a:pt x="256" y="219"/>
                  </a:cubicBezTo>
                  <a:cubicBezTo>
                    <a:pt x="258" y="215"/>
                    <a:pt x="259" y="210"/>
                    <a:pt x="261" y="205"/>
                  </a:cubicBezTo>
                  <a:cubicBezTo>
                    <a:pt x="262" y="200"/>
                    <a:pt x="263" y="195"/>
                    <a:pt x="264" y="190"/>
                  </a:cubicBezTo>
                  <a:cubicBezTo>
                    <a:pt x="265" y="185"/>
                    <a:pt x="266" y="180"/>
                    <a:pt x="266" y="175"/>
                  </a:cubicBezTo>
                  <a:cubicBezTo>
                    <a:pt x="267" y="170"/>
                    <a:pt x="267" y="165"/>
                    <a:pt x="267" y="160"/>
                  </a:cubicBezTo>
                  <a:cubicBezTo>
                    <a:pt x="267" y="137"/>
                    <a:pt x="262" y="116"/>
                    <a:pt x="254" y="9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Freeform 14"/>
            <p:cNvSpPr/>
            <p:nvPr/>
          </p:nvSpPr>
          <p:spPr>
            <a:xfrm>
              <a:off x="2766600" y="3920760"/>
              <a:ext cx="505800" cy="318240"/>
            </a:xfrm>
            <a:custGeom>
              <a:avLst/>
              <a:gdLst/>
              <a:ahLst/>
              <a:rect l="l" t="t" r="r" b="b"/>
              <a:pathLst>
                <a:path w="258" h="163">
                  <a:moveTo>
                    <a:pt x="258" y="0"/>
                  </a:moveTo>
                  <a:cubicBezTo>
                    <a:pt x="257" y="3"/>
                    <a:pt x="256" y="6"/>
                    <a:pt x="254" y="10"/>
                  </a:cubicBezTo>
                  <a:cubicBezTo>
                    <a:pt x="254" y="10"/>
                    <a:pt x="254" y="11"/>
                    <a:pt x="254" y="11"/>
                  </a:cubicBezTo>
                  <a:cubicBezTo>
                    <a:pt x="252" y="14"/>
                    <a:pt x="251" y="16"/>
                    <a:pt x="250" y="19"/>
                  </a:cubicBezTo>
                  <a:cubicBezTo>
                    <a:pt x="250" y="19"/>
                    <a:pt x="249" y="20"/>
                    <a:pt x="249" y="20"/>
                  </a:cubicBezTo>
                  <a:cubicBezTo>
                    <a:pt x="248" y="23"/>
                    <a:pt x="246" y="25"/>
                    <a:pt x="245" y="28"/>
                  </a:cubicBezTo>
                  <a:cubicBezTo>
                    <a:pt x="242" y="32"/>
                    <a:pt x="239" y="36"/>
                    <a:pt x="236" y="40"/>
                  </a:cubicBezTo>
                  <a:cubicBezTo>
                    <a:pt x="233" y="44"/>
                    <a:pt x="229" y="49"/>
                    <a:pt x="225" y="53"/>
                  </a:cubicBezTo>
                  <a:cubicBezTo>
                    <a:pt x="224" y="53"/>
                    <a:pt x="224" y="54"/>
                    <a:pt x="223" y="55"/>
                  </a:cubicBezTo>
                  <a:cubicBezTo>
                    <a:pt x="218" y="60"/>
                    <a:pt x="213" y="64"/>
                    <a:pt x="207" y="68"/>
                  </a:cubicBezTo>
                  <a:cubicBezTo>
                    <a:pt x="203" y="71"/>
                    <a:pt x="199" y="74"/>
                    <a:pt x="195" y="76"/>
                  </a:cubicBezTo>
                  <a:cubicBezTo>
                    <a:pt x="194" y="77"/>
                    <a:pt x="193" y="77"/>
                    <a:pt x="192" y="78"/>
                  </a:cubicBezTo>
                  <a:cubicBezTo>
                    <a:pt x="187" y="80"/>
                    <a:pt x="182" y="83"/>
                    <a:pt x="177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2" y="87"/>
                    <a:pt x="167" y="89"/>
                    <a:pt x="162" y="90"/>
                  </a:cubicBezTo>
                  <a:cubicBezTo>
                    <a:pt x="161" y="91"/>
                    <a:pt x="160" y="91"/>
                    <a:pt x="159" y="91"/>
                  </a:cubicBezTo>
                  <a:cubicBezTo>
                    <a:pt x="153" y="93"/>
                    <a:pt x="148" y="94"/>
                    <a:pt x="143" y="95"/>
                  </a:cubicBezTo>
                  <a:cubicBezTo>
                    <a:pt x="141" y="95"/>
                    <a:pt x="140" y="95"/>
                    <a:pt x="139" y="95"/>
                  </a:cubicBezTo>
                  <a:cubicBezTo>
                    <a:pt x="134" y="96"/>
                    <a:pt x="128" y="96"/>
                    <a:pt x="122" y="96"/>
                  </a:cubicBezTo>
                  <a:cubicBezTo>
                    <a:pt x="112" y="96"/>
                    <a:pt x="101" y="95"/>
                    <a:pt x="92" y="93"/>
                  </a:cubicBezTo>
                  <a:cubicBezTo>
                    <a:pt x="82" y="91"/>
                    <a:pt x="72" y="88"/>
                    <a:pt x="63" y="84"/>
                  </a:cubicBezTo>
                  <a:cubicBezTo>
                    <a:pt x="54" y="80"/>
                    <a:pt x="46" y="75"/>
                    <a:pt x="38" y="69"/>
                  </a:cubicBezTo>
                  <a:cubicBezTo>
                    <a:pt x="30" y="64"/>
                    <a:pt x="23" y="57"/>
                    <a:pt x="16" y="50"/>
                  </a:cubicBezTo>
                  <a:cubicBezTo>
                    <a:pt x="15" y="49"/>
                    <a:pt x="13" y="47"/>
                    <a:pt x="12" y="45"/>
                  </a:cubicBezTo>
                  <a:cubicBezTo>
                    <a:pt x="10" y="44"/>
                    <a:pt x="9" y="42"/>
                    <a:pt x="7" y="40"/>
                  </a:cubicBezTo>
                  <a:cubicBezTo>
                    <a:pt x="6" y="38"/>
                    <a:pt x="5" y="36"/>
                    <a:pt x="3" y="35"/>
                  </a:cubicBezTo>
                  <a:cubicBezTo>
                    <a:pt x="2" y="33"/>
                    <a:pt x="1" y="31"/>
                    <a:pt x="0" y="29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8" y="113"/>
                    <a:pt x="29" y="114"/>
                    <a:pt x="30" y="116"/>
                  </a:cubicBezTo>
                  <a:cubicBezTo>
                    <a:pt x="31" y="117"/>
                    <a:pt x="32" y="119"/>
                    <a:pt x="33" y="120"/>
                  </a:cubicBezTo>
                  <a:cubicBezTo>
                    <a:pt x="34" y="121"/>
                    <a:pt x="35" y="123"/>
                    <a:pt x="37" y="124"/>
                  </a:cubicBezTo>
                  <a:cubicBezTo>
                    <a:pt x="38" y="125"/>
                    <a:pt x="39" y="127"/>
                    <a:pt x="40" y="128"/>
                  </a:cubicBezTo>
                  <a:cubicBezTo>
                    <a:pt x="45" y="133"/>
                    <a:pt x="51" y="138"/>
                    <a:pt x="57" y="143"/>
                  </a:cubicBezTo>
                  <a:cubicBezTo>
                    <a:pt x="63" y="147"/>
                    <a:pt x="70" y="151"/>
                    <a:pt x="76" y="154"/>
                  </a:cubicBezTo>
                  <a:cubicBezTo>
                    <a:pt x="83" y="157"/>
                    <a:pt x="91" y="159"/>
                    <a:pt x="98" y="161"/>
                  </a:cubicBezTo>
                  <a:cubicBezTo>
                    <a:pt x="106" y="162"/>
                    <a:pt x="114" y="163"/>
                    <a:pt x="122" y="163"/>
                  </a:cubicBezTo>
                  <a:cubicBezTo>
                    <a:pt x="126" y="163"/>
                    <a:pt x="131" y="163"/>
                    <a:pt x="135" y="162"/>
                  </a:cubicBezTo>
                  <a:cubicBezTo>
                    <a:pt x="136" y="162"/>
                    <a:pt x="137" y="162"/>
                    <a:pt x="138" y="162"/>
                  </a:cubicBezTo>
                  <a:cubicBezTo>
                    <a:pt x="142" y="161"/>
                    <a:pt x="146" y="161"/>
                    <a:pt x="150" y="160"/>
                  </a:cubicBezTo>
                  <a:cubicBezTo>
                    <a:pt x="150" y="159"/>
                    <a:pt x="150" y="159"/>
                    <a:pt x="151" y="159"/>
                  </a:cubicBezTo>
                  <a:cubicBezTo>
                    <a:pt x="151" y="159"/>
                    <a:pt x="152" y="159"/>
                    <a:pt x="152" y="159"/>
                  </a:cubicBezTo>
                  <a:cubicBezTo>
                    <a:pt x="154" y="158"/>
                    <a:pt x="155" y="158"/>
                    <a:pt x="157" y="158"/>
                  </a:cubicBezTo>
                  <a:cubicBezTo>
                    <a:pt x="158" y="157"/>
                    <a:pt x="159" y="157"/>
                    <a:pt x="160" y="156"/>
                  </a:cubicBezTo>
                  <a:cubicBezTo>
                    <a:pt x="163" y="155"/>
                    <a:pt x="166" y="154"/>
                    <a:pt x="169" y="152"/>
                  </a:cubicBezTo>
                  <a:cubicBezTo>
                    <a:pt x="171" y="152"/>
                    <a:pt x="173" y="151"/>
                    <a:pt x="174" y="150"/>
                  </a:cubicBezTo>
                  <a:cubicBezTo>
                    <a:pt x="175" y="149"/>
                    <a:pt x="176" y="149"/>
                    <a:pt x="177" y="149"/>
                  </a:cubicBezTo>
                  <a:cubicBezTo>
                    <a:pt x="179" y="147"/>
                    <a:pt x="181" y="146"/>
                    <a:pt x="184" y="144"/>
                  </a:cubicBezTo>
                  <a:cubicBezTo>
                    <a:pt x="185" y="143"/>
                    <a:pt x="186" y="143"/>
                    <a:pt x="187" y="142"/>
                  </a:cubicBezTo>
                  <a:cubicBezTo>
                    <a:pt x="187" y="142"/>
                    <a:pt x="187" y="142"/>
                    <a:pt x="188" y="141"/>
                  </a:cubicBezTo>
                  <a:cubicBezTo>
                    <a:pt x="192" y="138"/>
                    <a:pt x="196" y="135"/>
                    <a:pt x="199" y="132"/>
                  </a:cubicBezTo>
                  <a:cubicBezTo>
                    <a:pt x="199" y="132"/>
                    <a:pt x="199" y="132"/>
                    <a:pt x="200" y="131"/>
                  </a:cubicBezTo>
                  <a:cubicBezTo>
                    <a:pt x="200" y="131"/>
                    <a:pt x="201" y="130"/>
                    <a:pt x="201" y="130"/>
                  </a:cubicBezTo>
                  <a:cubicBezTo>
                    <a:pt x="204" y="127"/>
                    <a:pt x="207" y="123"/>
                    <a:pt x="210" y="120"/>
                  </a:cubicBezTo>
                  <a:cubicBezTo>
                    <a:pt x="210" y="119"/>
                    <a:pt x="211" y="119"/>
                    <a:pt x="211" y="119"/>
                  </a:cubicBezTo>
                  <a:cubicBezTo>
                    <a:pt x="212" y="118"/>
                    <a:pt x="212" y="117"/>
                    <a:pt x="213" y="116"/>
                  </a:cubicBezTo>
                  <a:cubicBezTo>
                    <a:pt x="214" y="114"/>
                    <a:pt x="216" y="112"/>
                    <a:pt x="217" y="110"/>
                  </a:cubicBezTo>
                  <a:cubicBezTo>
                    <a:pt x="218" y="108"/>
                    <a:pt x="219" y="107"/>
                    <a:pt x="219" y="105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3"/>
                    <a:pt x="221" y="102"/>
                    <a:pt x="222" y="100"/>
                  </a:cubicBezTo>
                  <a:cubicBezTo>
                    <a:pt x="223" y="99"/>
                    <a:pt x="224" y="97"/>
                    <a:pt x="224" y="95"/>
                  </a:cubicBezTo>
                  <a:cubicBezTo>
                    <a:pt x="225" y="94"/>
                    <a:pt x="226" y="92"/>
                    <a:pt x="226" y="90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0"/>
                    <a:pt x="227" y="90"/>
                    <a:pt x="227" y="90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58" y="1"/>
                    <a:pt x="258" y="1"/>
                    <a:pt x="258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Freeform 15"/>
            <p:cNvSpPr/>
            <p:nvPr/>
          </p:nvSpPr>
          <p:spPr>
            <a:xfrm>
              <a:off x="3736440" y="3974040"/>
              <a:ext cx="577080" cy="263520"/>
            </a:xfrm>
            <a:custGeom>
              <a:avLst/>
              <a:gdLst/>
              <a:ahLst/>
              <a:rect l="l" t="t" r="r" b="b"/>
              <a:pathLst>
                <a:path w="295" h="135">
                  <a:moveTo>
                    <a:pt x="281" y="60"/>
                  </a:moveTo>
                  <a:cubicBezTo>
                    <a:pt x="276" y="62"/>
                    <a:pt x="271" y="63"/>
                    <a:pt x="266" y="64"/>
                  </a:cubicBezTo>
                  <a:cubicBezTo>
                    <a:pt x="261" y="65"/>
                    <a:pt x="256" y="66"/>
                    <a:pt x="250" y="67"/>
                  </a:cubicBezTo>
                  <a:cubicBezTo>
                    <a:pt x="245" y="67"/>
                    <a:pt x="240" y="68"/>
                    <a:pt x="234" y="68"/>
                  </a:cubicBezTo>
                  <a:cubicBezTo>
                    <a:pt x="224" y="68"/>
                    <a:pt x="214" y="67"/>
                    <a:pt x="204" y="64"/>
                  </a:cubicBezTo>
                  <a:cubicBezTo>
                    <a:pt x="194" y="62"/>
                    <a:pt x="184" y="59"/>
                    <a:pt x="175" y="55"/>
                  </a:cubicBezTo>
                  <a:cubicBezTo>
                    <a:pt x="166" y="51"/>
                    <a:pt x="158" y="47"/>
                    <a:pt x="150" y="41"/>
                  </a:cubicBezTo>
                  <a:cubicBezTo>
                    <a:pt x="142" y="35"/>
                    <a:pt x="134" y="29"/>
                    <a:pt x="128" y="22"/>
                  </a:cubicBezTo>
                  <a:cubicBezTo>
                    <a:pt x="126" y="20"/>
                    <a:pt x="125" y="18"/>
                    <a:pt x="123" y="17"/>
                  </a:cubicBezTo>
                  <a:cubicBezTo>
                    <a:pt x="122" y="15"/>
                    <a:pt x="120" y="13"/>
                    <a:pt x="119" y="11"/>
                  </a:cubicBezTo>
                  <a:cubicBezTo>
                    <a:pt x="117" y="10"/>
                    <a:pt x="116" y="8"/>
                    <a:pt x="115" y="6"/>
                  </a:cubicBezTo>
                  <a:cubicBezTo>
                    <a:pt x="113" y="4"/>
                    <a:pt x="112" y="2"/>
                    <a:pt x="111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5"/>
                    <a:pt x="2" y="86"/>
                    <a:pt x="3" y="87"/>
                  </a:cubicBezTo>
                  <a:cubicBezTo>
                    <a:pt x="4" y="89"/>
                    <a:pt x="5" y="90"/>
                    <a:pt x="6" y="92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2" y="98"/>
                    <a:pt x="13" y="100"/>
                  </a:cubicBezTo>
                  <a:cubicBezTo>
                    <a:pt x="19" y="105"/>
                    <a:pt x="24" y="110"/>
                    <a:pt x="30" y="114"/>
                  </a:cubicBezTo>
                  <a:cubicBezTo>
                    <a:pt x="36" y="119"/>
                    <a:pt x="43" y="123"/>
                    <a:pt x="50" y="126"/>
                  </a:cubicBezTo>
                  <a:cubicBezTo>
                    <a:pt x="57" y="129"/>
                    <a:pt x="64" y="131"/>
                    <a:pt x="72" y="133"/>
                  </a:cubicBezTo>
                  <a:cubicBezTo>
                    <a:pt x="80" y="134"/>
                    <a:pt x="87" y="135"/>
                    <a:pt x="95" y="135"/>
                  </a:cubicBezTo>
                  <a:cubicBezTo>
                    <a:pt x="100" y="135"/>
                    <a:pt x="104" y="135"/>
                    <a:pt x="108" y="134"/>
                  </a:cubicBezTo>
                  <a:cubicBezTo>
                    <a:pt x="112" y="134"/>
                    <a:pt x="116" y="133"/>
                    <a:pt x="120" y="132"/>
                  </a:cubicBezTo>
                  <a:cubicBezTo>
                    <a:pt x="124" y="132"/>
                    <a:pt x="127" y="130"/>
                    <a:pt x="131" y="129"/>
                  </a:cubicBezTo>
                  <a:cubicBezTo>
                    <a:pt x="135" y="128"/>
                    <a:pt x="138" y="127"/>
                    <a:pt x="142" y="125"/>
                  </a:cubicBezTo>
                  <a:cubicBezTo>
                    <a:pt x="193" y="101"/>
                    <a:pt x="244" y="78"/>
                    <a:pt x="295" y="54"/>
                  </a:cubicBezTo>
                  <a:cubicBezTo>
                    <a:pt x="290" y="56"/>
                    <a:pt x="285" y="58"/>
                    <a:pt x="281" y="6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Freeform 16"/>
            <p:cNvSpPr/>
            <p:nvPr/>
          </p:nvSpPr>
          <p:spPr>
            <a:xfrm>
              <a:off x="4481640" y="4208760"/>
              <a:ext cx="564840" cy="113400"/>
            </a:xfrm>
            <a:custGeom>
              <a:avLst/>
              <a:gdLst/>
              <a:ahLst/>
              <a:rect l="l" t="t" r="r" b="b"/>
              <a:pathLst>
                <a:path w="288" h="58">
                  <a:moveTo>
                    <a:pt x="282" y="1"/>
                  </a:moveTo>
                  <a:cubicBezTo>
                    <a:pt x="280" y="1"/>
                    <a:pt x="278" y="2"/>
                    <a:pt x="276" y="2"/>
                  </a:cubicBezTo>
                  <a:cubicBezTo>
                    <a:pt x="274" y="2"/>
                    <a:pt x="272" y="2"/>
                    <a:pt x="269" y="3"/>
                  </a:cubicBezTo>
                  <a:cubicBezTo>
                    <a:pt x="267" y="3"/>
                    <a:pt x="265" y="3"/>
                    <a:pt x="263" y="3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4" y="58"/>
                    <a:pt x="35" y="58"/>
                  </a:cubicBezTo>
                  <a:cubicBezTo>
                    <a:pt x="37" y="57"/>
                    <a:pt x="39" y="57"/>
                    <a:pt x="40" y="57"/>
                  </a:cubicBezTo>
                  <a:cubicBezTo>
                    <a:pt x="42" y="57"/>
                    <a:pt x="43" y="57"/>
                    <a:pt x="45" y="56"/>
                  </a:cubicBezTo>
                  <a:cubicBezTo>
                    <a:pt x="46" y="56"/>
                    <a:pt x="48" y="56"/>
                    <a:pt x="49" y="56"/>
                  </a:cubicBezTo>
                  <a:cubicBezTo>
                    <a:pt x="129" y="37"/>
                    <a:pt x="208" y="18"/>
                    <a:pt x="288" y="0"/>
                  </a:cubicBezTo>
                  <a:cubicBezTo>
                    <a:pt x="286" y="0"/>
                    <a:pt x="284" y="1"/>
                    <a:pt x="282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Freeform 17"/>
            <p:cNvSpPr/>
            <p:nvPr/>
          </p:nvSpPr>
          <p:spPr>
            <a:xfrm>
              <a:off x="2766600" y="3977280"/>
              <a:ext cx="54360" cy="874440"/>
            </a:xfrm>
            <a:custGeom>
              <a:avLst/>
              <a:gdLst/>
              <a:ahLst/>
              <a:rect l="l" t="t" r="r" b="b"/>
              <a:pathLst>
                <a:path w="67" h="1055">
                  <a:moveTo>
                    <a:pt x="64" y="246"/>
                  </a:moveTo>
                  <a:lnTo>
                    <a:pt x="64" y="223"/>
                  </a:lnTo>
                  <a:lnTo>
                    <a:pt x="64" y="194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66"/>
                  </a:lnTo>
                  <a:lnTo>
                    <a:pt x="0" y="1055"/>
                  </a:lnTo>
                  <a:lnTo>
                    <a:pt x="67" y="1008"/>
                  </a:lnTo>
                  <a:lnTo>
                    <a:pt x="64" y="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Freeform 18"/>
            <p:cNvSpPr/>
            <p:nvPr/>
          </p:nvSpPr>
          <p:spPr>
            <a:xfrm>
              <a:off x="3761640" y="4061880"/>
              <a:ext cx="238680" cy="1265040"/>
            </a:xfrm>
            <a:custGeom>
              <a:avLst/>
              <a:gdLst/>
              <a:ahLst/>
              <a:rect l="l" t="t" r="r" b="b"/>
              <a:pathLst>
                <a:path w="289" h="1526">
                  <a:moveTo>
                    <a:pt x="272" y="0"/>
                  </a:moveTo>
                  <a:lnTo>
                    <a:pt x="0" y="173"/>
                  </a:lnTo>
                  <a:lnTo>
                    <a:pt x="12" y="1348"/>
                  </a:lnTo>
                  <a:lnTo>
                    <a:pt x="289" y="1526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Freeform 19"/>
            <p:cNvSpPr/>
            <p:nvPr/>
          </p:nvSpPr>
          <p:spPr>
            <a:xfrm>
              <a:off x="3771360" y="5180400"/>
              <a:ext cx="526680" cy="388080"/>
            </a:xfrm>
            <a:custGeom>
              <a:avLst/>
              <a:gdLst/>
              <a:ahLst/>
              <a:rect l="l" t="t" r="r" b="b"/>
              <a:pathLst>
                <a:path w="269" h="198">
                  <a:moveTo>
                    <a:pt x="269" y="198"/>
                  </a:moveTo>
                  <a:cubicBezTo>
                    <a:pt x="267" y="197"/>
                    <a:pt x="266" y="196"/>
                    <a:pt x="265" y="195"/>
                  </a:cubicBezTo>
                  <a:cubicBezTo>
                    <a:pt x="264" y="194"/>
                    <a:pt x="263" y="194"/>
                    <a:pt x="261" y="193"/>
                  </a:cubicBezTo>
                  <a:cubicBezTo>
                    <a:pt x="260" y="192"/>
                    <a:pt x="259" y="191"/>
                    <a:pt x="258" y="190"/>
                  </a:cubicBezTo>
                  <a:cubicBezTo>
                    <a:pt x="257" y="189"/>
                    <a:pt x="256" y="188"/>
                    <a:pt x="255" y="187"/>
                  </a:cubicBezTo>
                  <a:cubicBezTo>
                    <a:pt x="244" y="176"/>
                    <a:pt x="233" y="166"/>
                    <a:pt x="221" y="157"/>
                  </a:cubicBezTo>
                  <a:cubicBezTo>
                    <a:pt x="210" y="147"/>
                    <a:pt x="199" y="137"/>
                    <a:pt x="187" y="128"/>
                  </a:cubicBezTo>
                  <a:cubicBezTo>
                    <a:pt x="176" y="119"/>
                    <a:pt x="164" y="110"/>
                    <a:pt x="152" y="101"/>
                  </a:cubicBezTo>
                  <a:cubicBezTo>
                    <a:pt x="141" y="92"/>
                    <a:pt x="129" y="84"/>
                    <a:pt x="117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8" y="13"/>
                    <a:pt x="27" y="20"/>
                  </a:cubicBezTo>
                  <a:cubicBezTo>
                    <a:pt x="36" y="26"/>
                    <a:pt x="45" y="33"/>
                    <a:pt x="54" y="40"/>
                  </a:cubicBezTo>
                  <a:cubicBezTo>
                    <a:pt x="63" y="47"/>
                    <a:pt x="71" y="55"/>
                    <a:pt x="80" y="62"/>
                  </a:cubicBezTo>
                  <a:cubicBezTo>
                    <a:pt x="89" y="70"/>
                    <a:pt x="97" y="78"/>
                    <a:pt x="106" y="86"/>
                  </a:cubicBezTo>
                  <a:cubicBezTo>
                    <a:pt x="107" y="86"/>
                    <a:pt x="107" y="87"/>
                    <a:pt x="108" y="88"/>
                  </a:cubicBezTo>
                  <a:cubicBezTo>
                    <a:pt x="109" y="89"/>
                    <a:pt x="110" y="89"/>
                    <a:pt x="111" y="90"/>
                  </a:cubicBezTo>
                  <a:cubicBezTo>
                    <a:pt x="112" y="91"/>
                    <a:pt x="113" y="91"/>
                    <a:pt x="113" y="92"/>
                  </a:cubicBezTo>
                  <a:cubicBezTo>
                    <a:pt x="114" y="93"/>
                    <a:pt x="115" y="94"/>
                    <a:pt x="116" y="94"/>
                  </a:cubicBezTo>
                  <a:cubicBezTo>
                    <a:pt x="167" y="129"/>
                    <a:pt x="218" y="163"/>
                    <a:pt x="269" y="198"/>
                  </a:cubicBezTo>
                  <a:cubicBezTo>
                    <a:pt x="269" y="198"/>
                    <a:pt x="268" y="198"/>
                    <a:pt x="268" y="198"/>
                  </a:cubicBezTo>
                  <a:lnTo>
                    <a:pt x="269" y="1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Freeform 20"/>
            <p:cNvSpPr/>
            <p:nvPr/>
          </p:nvSpPr>
          <p:spPr>
            <a:xfrm>
              <a:off x="1951200" y="4799520"/>
              <a:ext cx="595440" cy="1273320"/>
            </a:xfrm>
            <a:custGeom>
              <a:avLst/>
              <a:gdLst/>
              <a:ahLst/>
              <a:rect l="l" t="t" r="r" b="b"/>
              <a:pathLst>
                <a:path w="304" h="649">
                  <a:moveTo>
                    <a:pt x="296" y="502"/>
                  </a:moveTo>
                  <a:cubicBezTo>
                    <a:pt x="296" y="492"/>
                    <a:pt x="292" y="484"/>
                    <a:pt x="287" y="475"/>
                  </a:cubicBezTo>
                  <a:cubicBezTo>
                    <a:pt x="276" y="457"/>
                    <a:pt x="215" y="344"/>
                    <a:pt x="210" y="323"/>
                  </a:cubicBezTo>
                  <a:cubicBezTo>
                    <a:pt x="200" y="285"/>
                    <a:pt x="199" y="247"/>
                    <a:pt x="203" y="208"/>
                  </a:cubicBezTo>
                  <a:cubicBezTo>
                    <a:pt x="209" y="137"/>
                    <a:pt x="219" y="22"/>
                    <a:pt x="304" y="0"/>
                  </a:cubicBezTo>
                  <a:cubicBezTo>
                    <a:pt x="270" y="9"/>
                    <a:pt x="230" y="13"/>
                    <a:pt x="200" y="32"/>
                  </a:cubicBezTo>
                  <a:cubicBezTo>
                    <a:pt x="176" y="47"/>
                    <a:pt x="158" y="71"/>
                    <a:pt x="145" y="96"/>
                  </a:cubicBezTo>
                  <a:cubicBezTo>
                    <a:pt x="119" y="148"/>
                    <a:pt x="111" y="207"/>
                    <a:pt x="105" y="264"/>
                  </a:cubicBezTo>
                  <a:cubicBezTo>
                    <a:pt x="99" y="323"/>
                    <a:pt x="98" y="379"/>
                    <a:pt x="112" y="437"/>
                  </a:cubicBezTo>
                  <a:cubicBezTo>
                    <a:pt x="118" y="462"/>
                    <a:pt x="128" y="487"/>
                    <a:pt x="141" y="509"/>
                  </a:cubicBezTo>
                  <a:cubicBezTo>
                    <a:pt x="153" y="532"/>
                    <a:pt x="148" y="554"/>
                    <a:pt x="138" y="580"/>
                  </a:cubicBezTo>
                  <a:cubicBezTo>
                    <a:pt x="137" y="583"/>
                    <a:pt x="2" y="643"/>
                    <a:pt x="0" y="647"/>
                  </a:cubicBezTo>
                  <a:cubicBezTo>
                    <a:pt x="197" y="649"/>
                    <a:pt x="254" y="593"/>
                    <a:pt x="281" y="547"/>
                  </a:cubicBezTo>
                  <a:cubicBezTo>
                    <a:pt x="290" y="532"/>
                    <a:pt x="298" y="520"/>
                    <a:pt x="296" y="5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Freeform 21"/>
            <p:cNvSpPr/>
            <p:nvPr/>
          </p:nvSpPr>
          <p:spPr>
            <a:xfrm>
              <a:off x="614520" y="2819880"/>
              <a:ext cx="1490040" cy="3109320"/>
            </a:xfrm>
            <a:custGeom>
              <a:avLst/>
              <a:gdLst/>
              <a:ahLst/>
              <a:rect l="l" t="t" r="r" b="b"/>
              <a:pathLst>
                <a:path w="760" h="1585">
                  <a:moveTo>
                    <a:pt x="501" y="0"/>
                  </a:moveTo>
                  <a:cubicBezTo>
                    <a:pt x="497" y="408"/>
                    <a:pt x="497" y="408"/>
                    <a:pt x="497" y="408"/>
                  </a:cubicBezTo>
                  <a:cubicBezTo>
                    <a:pt x="497" y="421"/>
                    <a:pt x="497" y="421"/>
                    <a:pt x="497" y="421"/>
                  </a:cubicBezTo>
                  <a:cubicBezTo>
                    <a:pt x="497" y="435"/>
                    <a:pt x="497" y="435"/>
                    <a:pt x="497" y="435"/>
                  </a:cubicBezTo>
                  <a:cubicBezTo>
                    <a:pt x="498" y="433"/>
                    <a:pt x="500" y="431"/>
                    <a:pt x="501" y="429"/>
                  </a:cubicBezTo>
                  <a:cubicBezTo>
                    <a:pt x="502" y="428"/>
                    <a:pt x="504" y="426"/>
                    <a:pt x="505" y="424"/>
                  </a:cubicBezTo>
                  <a:cubicBezTo>
                    <a:pt x="506" y="423"/>
                    <a:pt x="508" y="421"/>
                    <a:pt x="509" y="419"/>
                  </a:cubicBezTo>
                  <a:cubicBezTo>
                    <a:pt x="511" y="418"/>
                    <a:pt x="512" y="416"/>
                    <a:pt x="514" y="415"/>
                  </a:cubicBezTo>
                  <a:cubicBezTo>
                    <a:pt x="520" y="408"/>
                    <a:pt x="528" y="402"/>
                    <a:pt x="535" y="397"/>
                  </a:cubicBezTo>
                  <a:cubicBezTo>
                    <a:pt x="543" y="391"/>
                    <a:pt x="551" y="387"/>
                    <a:pt x="560" y="383"/>
                  </a:cubicBezTo>
                  <a:cubicBezTo>
                    <a:pt x="569" y="379"/>
                    <a:pt x="578" y="376"/>
                    <a:pt x="587" y="375"/>
                  </a:cubicBezTo>
                  <a:cubicBezTo>
                    <a:pt x="597" y="373"/>
                    <a:pt x="607" y="371"/>
                    <a:pt x="617" y="371"/>
                  </a:cubicBezTo>
                  <a:cubicBezTo>
                    <a:pt x="637" y="371"/>
                    <a:pt x="655" y="375"/>
                    <a:pt x="673" y="383"/>
                  </a:cubicBezTo>
                  <a:cubicBezTo>
                    <a:pt x="690" y="390"/>
                    <a:pt x="705" y="400"/>
                    <a:pt x="718" y="413"/>
                  </a:cubicBezTo>
                  <a:cubicBezTo>
                    <a:pt x="731" y="426"/>
                    <a:pt x="742" y="441"/>
                    <a:pt x="749" y="459"/>
                  </a:cubicBezTo>
                  <a:cubicBezTo>
                    <a:pt x="756" y="476"/>
                    <a:pt x="760" y="495"/>
                    <a:pt x="760" y="514"/>
                  </a:cubicBezTo>
                  <a:cubicBezTo>
                    <a:pt x="760" y="534"/>
                    <a:pt x="756" y="553"/>
                    <a:pt x="748" y="570"/>
                  </a:cubicBezTo>
                  <a:cubicBezTo>
                    <a:pt x="741" y="588"/>
                    <a:pt x="730" y="603"/>
                    <a:pt x="717" y="616"/>
                  </a:cubicBezTo>
                  <a:cubicBezTo>
                    <a:pt x="704" y="629"/>
                    <a:pt x="688" y="640"/>
                    <a:pt x="671" y="647"/>
                  </a:cubicBezTo>
                  <a:cubicBezTo>
                    <a:pt x="654" y="655"/>
                    <a:pt x="635" y="659"/>
                    <a:pt x="615" y="659"/>
                  </a:cubicBezTo>
                  <a:cubicBezTo>
                    <a:pt x="605" y="659"/>
                    <a:pt x="595" y="658"/>
                    <a:pt x="585" y="656"/>
                  </a:cubicBezTo>
                  <a:cubicBezTo>
                    <a:pt x="576" y="654"/>
                    <a:pt x="567" y="651"/>
                    <a:pt x="558" y="647"/>
                  </a:cubicBezTo>
                  <a:cubicBezTo>
                    <a:pt x="549" y="643"/>
                    <a:pt x="541" y="639"/>
                    <a:pt x="533" y="634"/>
                  </a:cubicBezTo>
                  <a:cubicBezTo>
                    <a:pt x="526" y="628"/>
                    <a:pt x="519" y="622"/>
                    <a:pt x="512" y="616"/>
                  </a:cubicBezTo>
                  <a:cubicBezTo>
                    <a:pt x="511" y="614"/>
                    <a:pt x="509" y="613"/>
                    <a:pt x="508" y="611"/>
                  </a:cubicBezTo>
                  <a:cubicBezTo>
                    <a:pt x="506" y="609"/>
                    <a:pt x="505" y="608"/>
                    <a:pt x="503" y="606"/>
                  </a:cubicBezTo>
                  <a:cubicBezTo>
                    <a:pt x="502" y="604"/>
                    <a:pt x="501" y="603"/>
                    <a:pt x="499" y="601"/>
                  </a:cubicBezTo>
                  <a:cubicBezTo>
                    <a:pt x="498" y="599"/>
                    <a:pt x="497" y="597"/>
                    <a:pt x="496" y="596"/>
                  </a:cubicBezTo>
                  <a:cubicBezTo>
                    <a:pt x="495" y="610"/>
                    <a:pt x="495" y="610"/>
                    <a:pt x="495" y="610"/>
                  </a:cubicBezTo>
                  <a:cubicBezTo>
                    <a:pt x="495" y="622"/>
                    <a:pt x="495" y="622"/>
                    <a:pt x="495" y="622"/>
                  </a:cubicBezTo>
                  <a:cubicBezTo>
                    <a:pt x="486" y="1585"/>
                    <a:pt x="486" y="1585"/>
                    <a:pt x="486" y="1585"/>
                  </a:cubicBezTo>
                  <a:cubicBezTo>
                    <a:pt x="474" y="1562"/>
                    <a:pt x="463" y="1535"/>
                    <a:pt x="455" y="1507"/>
                  </a:cubicBezTo>
                  <a:cubicBezTo>
                    <a:pt x="446" y="1478"/>
                    <a:pt x="439" y="1448"/>
                    <a:pt x="434" y="1421"/>
                  </a:cubicBezTo>
                  <a:cubicBezTo>
                    <a:pt x="428" y="1393"/>
                    <a:pt x="424" y="1368"/>
                    <a:pt x="421" y="1348"/>
                  </a:cubicBezTo>
                  <a:cubicBezTo>
                    <a:pt x="418" y="1328"/>
                    <a:pt x="417" y="1313"/>
                    <a:pt x="416" y="1307"/>
                  </a:cubicBezTo>
                  <a:cubicBezTo>
                    <a:pt x="416" y="1306"/>
                    <a:pt x="416" y="1306"/>
                    <a:pt x="416" y="1305"/>
                  </a:cubicBezTo>
                  <a:cubicBezTo>
                    <a:pt x="416" y="1305"/>
                    <a:pt x="416" y="1304"/>
                    <a:pt x="416" y="1304"/>
                  </a:cubicBezTo>
                  <a:cubicBezTo>
                    <a:pt x="416" y="1303"/>
                    <a:pt x="416" y="1303"/>
                    <a:pt x="416" y="1302"/>
                  </a:cubicBezTo>
                  <a:cubicBezTo>
                    <a:pt x="415" y="1302"/>
                    <a:pt x="415" y="1302"/>
                    <a:pt x="415" y="1301"/>
                  </a:cubicBezTo>
                  <a:cubicBezTo>
                    <a:pt x="412" y="1286"/>
                    <a:pt x="409" y="1268"/>
                    <a:pt x="407" y="1249"/>
                  </a:cubicBezTo>
                  <a:cubicBezTo>
                    <a:pt x="404" y="1230"/>
                    <a:pt x="401" y="1209"/>
                    <a:pt x="398" y="1188"/>
                  </a:cubicBezTo>
                  <a:cubicBezTo>
                    <a:pt x="394" y="1168"/>
                    <a:pt x="391" y="1146"/>
                    <a:pt x="386" y="1125"/>
                  </a:cubicBezTo>
                  <a:cubicBezTo>
                    <a:pt x="381" y="1105"/>
                    <a:pt x="375" y="1084"/>
                    <a:pt x="368" y="1065"/>
                  </a:cubicBezTo>
                  <a:cubicBezTo>
                    <a:pt x="364" y="1055"/>
                    <a:pt x="353" y="1042"/>
                    <a:pt x="339" y="1029"/>
                  </a:cubicBezTo>
                  <a:cubicBezTo>
                    <a:pt x="325" y="1016"/>
                    <a:pt x="308" y="1002"/>
                    <a:pt x="289" y="989"/>
                  </a:cubicBezTo>
                  <a:cubicBezTo>
                    <a:pt x="271" y="976"/>
                    <a:pt x="252" y="963"/>
                    <a:pt x="236" y="952"/>
                  </a:cubicBezTo>
                  <a:cubicBezTo>
                    <a:pt x="219" y="941"/>
                    <a:pt x="205" y="932"/>
                    <a:pt x="195" y="926"/>
                  </a:cubicBezTo>
                  <a:cubicBezTo>
                    <a:pt x="145" y="893"/>
                    <a:pt x="107" y="867"/>
                    <a:pt x="79" y="840"/>
                  </a:cubicBezTo>
                  <a:cubicBezTo>
                    <a:pt x="51" y="813"/>
                    <a:pt x="33" y="786"/>
                    <a:pt x="21" y="751"/>
                  </a:cubicBezTo>
                  <a:cubicBezTo>
                    <a:pt x="10" y="715"/>
                    <a:pt x="4" y="673"/>
                    <a:pt x="2" y="615"/>
                  </a:cubicBezTo>
                  <a:cubicBezTo>
                    <a:pt x="0" y="558"/>
                    <a:pt x="2" y="486"/>
                    <a:pt x="4" y="393"/>
                  </a:cubicBezTo>
                  <a:cubicBezTo>
                    <a:pt x="5" y="298"/>
                    <a:pt x="35" y="225"/>
                    <a:pt x="80" y="171"/>
                  </a:cubicBezTo>
                  <a:cubicBezTo>
                    <a:pt x="124" y="116"/>
                    <a:pt x="182" y="79"/>
                    <a:pt x="242" y="54"/>
                  </a:cubicBezTo>
                  <a:cubicBezTo>
                    <a:pt x="301" y="29"/>
                    <a:pt x="360" y="16"/>
                    <a:pt x="407" y="9"/>
                  </a:cubicBezTo>
                  <a:cubicBezTo>
                    <a:pt x="453" y="2"/>
                    <a:pt x="486" y="1"/>
                    <a:pt x="492" y="1"/>
                  </a:cubicBezTo>
                  <a:cubicBezTo>
                    <a:pt x="492" y="1"/>
                    <a:pt x="492" y="1"/>
                    <a:pt x="493" y="1"/>
                  </a:cubicBezTo>
                  <a:cubicBezTo>
                    <a:pt x="493" y="1"/>
                    <a:pt x="494" y="1"/>
                    <a:pt x="495" y="1"/>
                  </a:cubicBezTo>
                  <a:cubicBezTo>
                    <a:pt x="495" y="1"/>
                    <a:pt x="496" y="1"/>
                    <a:pt x="497" y="1"/>
                  </a:cubicBezTo>
                  <a:cubicBezTo>
                    <a:pt x="499" y="1"/>
                    <a:pt x="500" y="1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Freeform 22"/>
            <p:cNvSpPr/>
            <p:nvPr/>
          </p:nvSpPr>
          <p:spPr>
            <a:xfrm>
              <a:off x="3967920" y="2059920"/>
              <a:ext cx="1238400" cy="3527640"/>
            </a:xfrm>
            <a:custGeom>
              <a:avLst/>
              <a:gdLst/>
              <a:ahLst/>
              <a:rect l="l" t="t" r="r" b="b"/>
              <a:pathLst>
                <a:path w="632" h="1798">
                  <a:moveTo>
                    <a:pt x="329" y="0"/>
                  </a:moveTo>
                  <a:cubicBezTo>
                    <a:pt x="334" y="0"/>
                    <a:pt x="340" y="0"/>
                    <a:pt x="345" y="2"/>
                  </a:cubicBezTo>
                  <a:cubicBezTo>
                    <a:pt x="350" y="3"/>
                    <a:pt x="355" y="5"/>
                    <a:pt x="359" y="7"/>
                  </a:cubicBezTo>
                  <a:cubicBezTo>
                    <a:pt x="364" y="10"/>
                    <a:pt x="368" y="13"/>
                    <a:pt x="372" y="17"/>
                  </a:cubicBezTo>
                  <a:cubicBezTo>
                    <a:pt x="376" y="20"/>
                    <a:pt x="379" y="24"/>
                    <a:pt x="382" y="29"/>
                  </a:cubicBezTo>
                  <a:cubicBezTo>
                    <a:pt x="391" y="44"/>
                    <a:pt x="400" y="65"/>
                    <a:pt x="409" y="94"/>
                  </a:cubicBezTo>
                  <a:cubicBezTo>
                    <a:pt x="418" y="123"/>
                    <a:pt x="427" y="161"/>
                    <a:pt x="435" y="211"/>
                  </a:cubicBezTo>
                  <a:cubicBezTo>
                    <a:pt x="443" y="260"/>
                    <a:pt x="450" y="322"/>
                    <a:pt x="456" y="399"/>
                  </a:cubicBezTo>
                  <a:cubicBezTo>
                    <a:pt x="463" y="476"/>
                    <a:pt x="469" y="568"/>
                    <a:pt x="473" y="680"/>
                  </a:cubicBezTo>
                  <a:cubicBezTo>
                    <a:pt x="517" y="680"/>
                    <a:pt x="517" y="680"/>
                    <a:pt x="517" y="680"/>
                  </a:cubicBezTo>
                  <a:cubicBezTo>
                    <a:pt x="532" y="680"/>
                    <a:pt x="546" y="683"/>
                    <a:pt x="559" y="688"/>
                  </a:cubicBezTo>
                  <a:cubicBezTo>
                    <a:pt x="572" y="694"/>
                    <a:pt x="584" y="701"/>
                    <a:pt x="594" y="711"/>
                  </a:cubicBezTo>
                  <a:cubicBezTo>
                    <a:pt x="604" y="721"/>
                    <a:pt x="612" y="732"/>
                    <a:pt x="618" y="745"/>
                  </a:cubicBezTo>
                  <a:cubicBezTo>
                    <a:pt x="624" y="758"/>
                    <a:pt x="627" y="772"/>
                    <a:pt x="627" y="787"/>
                  </a:cubicBezTo>
                  <a:cubicBezTo>
                    <a:pt x="632" y="989"/>
                    <a:pt x="632" y="989"/>
                    <a:pt x="632" y="989"/>
                  </a:cubicBezTo>
                  <a:cubicBezTo>
                    <a:pt x="632" y="1004"/>
                    <a:pt x="629" y="1019"/>
                    <a:pt x="624" y="1031"/>
                  </a:cubicBezTo>
                  <a:cubicBezTo>
                    <a:pt x="619" y="1044"/>
                    <a:pt x="611" y="1056"/>
                    <a:pt x="601" y="1066"/>
                  </a:cubicBezTo>
                  <a:cubicBezTo>
                    <a:pt x="592" y="1076"/>
                    <a:pt x="580" y="1084"/>
                    <a:pt x="567" y="1089"/>
                  </a:cubicBezTo>
                  <a:cubicBezTo>
                    <a:pt x="554" y="1095"/>
                    <a:pt x="540" y="1098"/>
                    <a:pt x="525" y="1098"/>
                  </a:cubicBezTo>
                  <a:cubicBezTo>
                    <a:pt x="485" y="1098"/>
                    <a:pt x="485" y="1098"/>
                    <a:pt x="485" y="1098"/>
                  </a:cubicBezTo>
                  <a:cubicBezTo>
                    <a:pt x="488" y="1266"/>
                    <a:pt x="481" y="1395"/>
                    <a:pt x="469" y="1492"/>
                  </a:cubicBezTo>
                  <a:cubicBezTo>
                    <a:pt x="457" y="1590"/>
                    <a:pt x="440" y="1657"/>
                    <a:pt x="421" y="1702"/>
                  </a:cubicBezTo>
                  <a:cubicBezTo>
                    <a:pt x="403" y="1747"/>
                    <a:pt x="383" y="1771"/>
                    <a:pt x="367" y="1784"/>
                  </a:cubicBezTo>
                  <a:cubicBezTo>
                    <a:pt x="351" y="1797"/>
                    <a:pt x="339" y="1798"/>
                    <a:pt x="335" y="1798"/>
                  </a:cubicBezTo>
                  <a:cubicBezTo>
                    <a:pt x="195" y="1798"/>
                    <a:pt x="195" y="1798"/>
                    <a:pt x="195" y="1798"/>
                  </a:cubicBezTo>
                  <a:cubicBezTo>
                    <a:pt x="191" y="1798"/>
                    <a:pt x="188" y="1797"/>
                    <a:pt x="184" y="1796"/>
                  </a:cubicBezTo>
                  <a:cubicBezTo>
                    <a:pt x="180" y="1795"/>
                    <a:pt x="177" y="1793"/>
                    <a:pt x="173" y="1791"/>
                  </a:cubicBezTo>
                  <a:cubicBezTo>
                    <a:pt x="170" y="1789"/>
                    <a:pt x="167" y="1787"/>
                    <a:pt x="164" y="1784"/>
                  </a:cubicBezTo>
                  <a:cubicBezTo>
                    <a:pt x="161" y="1782"/>
                    <a:pt x="158" y="1779"/>
                    <a:pt x="155" y="1777"/>
                  </a:cubicBezTo>
                  <a:cubicBezTo>
                    <a:pt x="144" y="1766"/>
                    <a:pt x="133" y="1756"/>
                    <a:pt x="121" y="1747"/>
                  </a:cubicBezTo>
                  <a:cubicBezTo>
                    <a:pt x="110" y="1737"/>
                    <a:pt x="99" y="1727"/>
                    <a:pt x="87" y="1718"/>
                  </a:cubicBezTo>
                  <a:cubicBezTo>
                    <a:pt x="76" y="1709"/>
                    <a:pt x="64" y="1700"/>
                    <a:pt x="52" y="1691"/>
                  </a:cubicBezTo>
                  <a:cubicBezTo>
                    <a:pt x="41" y="1682"/>
                    <a:pt x="29" y="1674"/>
                    <a:pt x="17" y="1665"/>
                  </a:cubicBezTo>
                  <a:cubicBezTo>
                    <a:pt x="10" y="1020"/>
                    <a:pt x="10" y="1020"/>
                    <a:pt x="10" y="1020"/>
                  </a:cubicBezTo>
                  <a:cubicBezTo>
                    <a:pt x="17" y="1026"/>
                    <a:pt x="25" y="1032"/>
                    <a:pt x="33" y="1036"/>
                  </a:cubicBezTo>
                  <a:cubicBezTo>
                    <a:pt x="41" y="1041"/>
                    <a:pt x="50" y="1045"/>
                    <a:pt x="59" y="1049"/>
                  </a:cubicBezTo>
                  <a:cubicBezTo>
                    <a:pt x="68" y="1052"/>
                    <a:pt x="77" y="1055"/>
                    <a:pt x="87" y="1057"/>
                  </a:cubicBezTo>
                  <a:cubicBezTo>
                    <a:pt x="96" y="1058"/>
                    <a:pt x="106" y="1059"/>
                    <a:pt x="117" y="1059"/>
                  </a:cubicBezTo>
                  <a:cubicBezTo>
                    <a:pt x="139" y="1059"/>
                    <a:pt x="160" y="1055"/>
                    <a:pt x="179" y="1046"/>
                  </a:cubicBezTo>
                  <a:cubicBezTo>
                    <a:pt x="199" y="1038"/>
                    <a:pt x="216" y="1026"/>
                    <a:pt x="231" y="1012"/>
                  </a:cubicBezTo>
                  <a:cubicBezTo>
                    <a:pt x="245" y="997"/>
                    <a:pt x="257" y="980"/>
                    <a:pt x="265" y="960"/>
                  </a:cubicBezTo>
                  <a:cubicBezTo>
                    <a:pt x="272" y="941"/>
                    <a:pt x="277" y="920"/>
                    <a:pt x="276" y="898"/>
                  </a:cubicBezTo>
                  <a:cubicBezTo>
                    <a:pt x="276" y="876"/>
                    <a:pt x="271" y="855"/>
                    <a:pt x="263" y="835"/>
                  </a:cubicBezTo>
                  <a:cubicBezTo>
                    <a:pt x="254" y="816"/>
                    <a:pt x="242" y="799"/>
                    <a:pt x="227" y="785"/>
                  </a:cubicBezTo>
                  <a:cubicBezTo>
                    <a:pt x="212" y="770"/>
                    <a:pt x="195" y="758"/>
                    <a:pt x="175" y="750"/>
                  </a:cubicBezTo>
                  <a:cubicBezTo>
                    <a:pt x="156" y="742"/>
                    <a:pt x="135" y="738"/>
                    <a:pt x="112" y="738"/>
                  </a:cubicBezTo>
                  <a:cubicBezTo>
                    <a:pt x="102" y="738"/>
                    <a:pt x="93" y="739"/>
                    <a:pt x="83" y="741"/>
                  </a:cubicBezTo>
                  <a:cubicBezTo>
                    <a:pt x="73" y="743"/>
                    <a:pt x="64" y="745"/>
                    <a:pt x="55" y="749"/>
                  </a:cubicBezTo>
                  <a:cubicBezTo>
                    <a:pt x="46" y="752"/>
                    <a:pt x="38" y="756"/>
                    <a:pt x="30" y="761"/>
                  </a:cubicBezTo>
                  <a:cubicBezTo>
                    <a:pt x="22" y="766"/>
                    <a:pt x="14" y="772"/>
                    <a:pt x="7" y="77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23" y="136"/>
                    <a:pt x="44" y="122"/>
                    <a:pt x="64" y="109"/>
                  </a:cubicBezTo>
                  <a:cubicBezTo>
                    <a:pt x="83" y="96"/>
                    <a:pt x="100" y="83"/>
                    <a:pt x="115" y="72"/>
                  </a:cubicBezTo>
                  <a:cubicBezTo>
                    <a:pt x="130" y="60"/>
                    <a:pt x="143" y="49"/>
                    <a:pt x="154" y="40"/>
                  </a:cubicBezTo>
                  <a:cubicBezTo>
                    <a:pt x="165" y="31"/>
                    <a:pt x="174" y="23"/>
                    <a:pt x="181" y="17"/>
                  </a:cubicBezTo>
                  <a:cubicBezTo>
                    <a:pt x="184" y="15"/>
                    <a:pt x="187" y="13"/>
                    <a:pt x="190" y="11"/>
                  </a:cubicBezTo>
                  <a:cubicBezTo>
                    <a:pt x="193" y="9"/>
                    <a:pt x="196" y="7"/>
                    <a:pt x="199" y="6"/>
                  </a:cubicBezTo>
                  <a:cubicBezTo>
                    <a:pt x="202" y="5"/>
                    <a:pt x="206" y="4"/>
                    <a:pt x="209" y="3"/>
                  </a:cubicBezTo>
                  <a:cubicBezTo>
                    <a:pt x="213" y="2"/>
                    <a:pt x="216" y="2"/>
                    <a:pt x="220" y="2"/>
                  </a:cubicBezTo>
                  <a:cubicBezTo>
                    <a:pt x="227" y="2"/>
                    <a:pt x="235" y="2"/>
                    <a:pt x="244" y="1"/>
                  </a:cubicBezTo>
                  <a:cubicBezTo>
                    <a:pt x="253" y="1"/>
                    <a:pt x="263" y="1"/>
                    <a:pt x="273" y="1"/>
                  </a:cubicBezTo>
                  <a:cubicBezTo>
                    <a:pt x="283" y="1"/>
                    <a:pt x="293" y="0"/>
                    <a:pt x="302" y="0"/>
                  </a:cubicBezTo>
                  <a:cubicBezTo>
                    <a:pt x="312" y="0"/>
                    <a:pt x="321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Freeform 23"/>
            <p:cNvSpPr/>
            <p:nvPr/>
          </p:nvSpPr>
          <p:spPr>
            <a:xfrm>
              <a:off x="1601640" y="2786040"/>
              <a:ext cx="1686600" cy="3287160"/>
            </a:xfrm>
            <a:custGeom>
              <a:avLst/>
              <a:gdLst/>
              <a:ahLst/>
              <a:rect l="l" t="t" r="r" b="b"/>
              <a:pathLst>
                <a:path w="860" h="1675">
                  <a:moveTo>
                    <a:pt x="593" y="0"/>
                  </a:moveTo>
                  <a:cubicBezTo>
                    <a:pt x="594" y="426"/>
                    <a:pt x="594" y="426"/>
                    <a:pt x="594" y="426"/>
                  </a:cubicBezTo>
                  <a:cubicBezTo>
                    <a:pt x="594" y="439"/>
                    <a:pt x="594" y="439"/>
                    <a:pt x="594" y="439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5" y="452"/>
                    <a:pt x="596" y="450"/>
                    <a:pt x="597" y="448"/>
                  </a:cubicBezTo>
                  <a:cubicBezTo>
                    <a:pt x="599" y="446"/>
                    <a:pt x="600" y="445"/>
                    <a:pt x="601" y="443"/>
                  </a:cubicBezTo>
                  <a:cubicBezTo>
                    <a:pt x="603" y="441"/>
                    <a:pt x="604" y="439"/>
                    <a:pt x="606" y="438"/>
                  </a:cubicBezTo>
                  <a:cubicBezTo>
                    <a:pt x="607" y="436"/>
                    <a:pt x="609" y="434"/>
                    <a:pt x="610" y="433"/>
                  </a:cubicBezTo>
                  <a:cubicBezTo>
                    <a:pt x="617" y="425"/>
                    <a:pt x="624" y="419"/>
                    <a:pt x="632" y="413"/>
                  </a:cubicBezTo>
                  <a:cubicBezTo>
                    <a:pt x="640" y="408"/>
                    <a:pt x="648" y="403"/>
                    <a:pt x="657" y="399"/>
                  </a:cubicBezTo>
                  <a:cubicBezTo>
                    <a:pt x="666" y="395"/>
                    <a:pt x="675" y="392"/>
                    <a:pt x="685" y="390"/>
                  </a:cubicBezTo>
                  <a:cubicBezTo>
                    <a:pt x="695" y="388"/>
                    <a:pt x="705" y="386"/>
                    <a:pt x="715" y="386"/>
                  </a:cubicBezTo>
                  <a:cubicBezTo>
                    <a:pt x="735" y="386"/>
                    <a:pt x="754" y="390"/>
                    <a:pt x="771" y="398"/>
                  </a:cubicBezTo>
                  <a:cubicBezTo>
                    <a:pt x="789" y="405"/>
                    <a:pt x="804" y="415"/>
                    <a:pt x="817" y="428"/>
                  </a:cubicBezTo>
                  <a:cubicBezTo>
                    <a:pt x="831" y="441"/>
                    <a:pt x="841" y="457"/>
                    <a:pt x="849" y="474"/>
                  </a:cubicBezTo>
                  <a:cubicBezTo>
                    <a:pt x="856" y="491"/>
                    <a:pt x="860" y="510"/>
                    <a:pt x="860" y="530"/>
                  </a:cubicBezTo>
                  <a:cubicBezTo>
                    <a:pt x="860" y="549"/>
                    <a:pt x="856" y="568"/>
                    <a:pt x="849" y="586"/>
                  </a:cubicBezTo>
                  <a:cubicBezTo>
                    <a:pt x="842" y="603"/>
                    <a:pt x="831" y="618"/>
                    <a:pt x="818" y="632"/>
                  </a:cubicBezTo>
                  <a:cubicBezTo>
                    <a:pt x="805" y="645"/>
                    <a:pt x="790" y="655"/>
                    <a:pt x="772" y="663"/>
                  </a:cubicBezTo>
                  <a:cubicBezTo>
                    <a:pt x="755" y="670"/>
                    <a:pt x="736" y="674"/>
                    <a:pt x="716" y="674"/>
                  </a:cubicBezTo>
                  <a:cubicBezTo>
                    <a:pt x="706" y="674"/>
                    <a:pt x="695" y="673"/>
                    <a:pt x="686" y="671"/>
                  </a:cubicBezTo>
                  <a:cubicBezTo>
                    <a:pt x="676" y="669"/>
                    <a:pt x="666" y="666"/>
                    <a:pt x="657" y="662"/>
                  </a:cubicBezTo>
                  <a:cubicBezTo>
                    <a:pt x="648" y="658"/>
                    <a:pt x="640" y="653"/>
                    <a:pt x="632" y="647"/>
                  </a:cubicBezTo>
                  <a:cubicBezTo>
                    <a:pt x="624" y="642"/>
                    <a:pt x="617" y="635"/>
                    <a:pt x="610" y="628"/>
                  </a:cubicBezTo>
                  <a:cubicBezTo>
                    <a:pt x="609" y="627"/>
                    <a:pt x="607" y="625"/>
                    <a:pt x="606" y="623"/>
                  </a:cubicBezTo>
                  <a:cubicBezTo>
                    <a:pt x="604" y="622"/>
                    <a:pt x="603" y="620"/>
                    <a:pt x="601" y="618"/>
                  </a:cubicBezTo>
                  <a:cubicBezTo>
                    <a:pt x="600" y="616"/>
                    <a:pt x="599" y="614"/>
                    <a:pt x="597" y="613"/>
                  </a:cubicBezTo>
                  <a:cubicBezTo>
                    <a:pt x="596" y="611"/>
                    <a:pt x="595" y="609"/>
                    <a:pt x="594" y="607"/>
                  </a:cubicBezTo>
                  <a:cubicBezTo>
                    <a:pt x="594" y="622"/>
                    <a:pt x="594" y="622"/>
                    <a:pt x="594" y="622"/>
                  </a:cubicBezTo>
                  <a:cubicBezTo>
                    <a:pt x="594" y="635"/>
                    <a:pt x="594" y="635"/>
                    <a:pt x="594" y="635"/>
                  </a:cubicBezTo>
                  <a:cubicBezTo>
                    <a:pt x="594" y="1053"/>
                    <a:pt x="594" y="1053"/>
                    <a:pt x="594" y="1053"/>
                  </a:cubicBezTo>
                  <a:cubicBezTo>
                    <a:pt x="578" y="1050"/>
                    <a:pt x="564" y="1048"/>
                    <a:pt x="550" y="1047"/>
                  </a:cubicBezTo>
                  <a:cubicBezTo>
                    <a:pt x="536" y="1045"/>
                    <a:pt x="523" y="1044"/>
                    <a:pt x="510" y="1043"/>
                  </a:cubicBezTo>
                  <a:cubicBezTo>
                    <a:pt x="498" y="1042"/>
                    <a:pt x="487" y="1041"/>
                    <a:pt x="477" y="1040"/>
                  </a:cubicBezTo>
                  <a:cubicBezTo>
                    <a:pt x="467" y="1040"/>
                    <a:pt x="458" y="1039"/>
                    <a:pt x="450" y="1039"/>
                  </a:cubicBezTo>
                  <a:cubicBezTo>
                    <a:pt x="417" y="1039"/>
                    <a:pt x="390" y="1048"/>
                    <a:pt x="369" y="1065"/>
                  </a:cubicBezTo>
                  <a:cubicBezTo>
                    <a:pt x="348" y="1081"/>
                    <a:pt x="331" y="1104"/>
                    <a:pt x="319" y="1131"/>
                  </a:cubicBezTo>
                  <a:cubicBezTo>
                    <a:pt x="307" y="1159"/>
                    <a:pt x="298" y="1191"/>
                    <a:pt x="292" y="1226"/>
                  </a:cubicBezTo>
                  <a:cubicBezTo>
                    <a:pt x="285" y="1261"/>
                    <a:pt x="282" y="1298"/>
                    <a:pt x="279" y="1336"/>
                  </a:cubicBezTo>
                  <a:cubicBezTo>
                    <a:pt x="277" y="1362"/>
                    <a:pt x="278" y="1386"/>
                    <a:pt x="280" y="1408"/>
                  </a:cubicBezTo>
                  <a:cubicBezTo>
                    <a:pt x="282" y="1430"/>
                    <a:pt x="286" y="1449"/>
                    <a:pt x="291" y="1466"/>
                  </a:cubicBezTo>
                  <a:cubicBezTo>
                    <a:pt x="295" y="1484"/>
                    <a:pt x="301" y="1499"/>
                    <a:pt x="307" y="1512"/>
                  </a:cubicBezTo>
                  <a:cubicBezTo>
                    <a:pt x="312" y="1524"/>
                    <a:pt x="318" y="1535"/>
                    <a:pt x="323" y="1543"/>
                  </a:cubicBezTo>
                  <a:cubicBezTo>
                    <a:pt x="326" y="1548"/>
                    <a:pt x="328" y="1552"/>
                    <a:pt x="330" y="1557"/>
                  </a:cubicBezTo>
                  <a:cubicBezTo>
                    <a:pt x="331" y="1562"/>
                    <a:pt x="332" y="1567"/>
                    <a:pt x="333" y="1572"/>
                  </a:cubicBezTo>
                  <a:cubicBezTo>
                    <a:pt x="334" y="1577"/>
                    <a:pt x="334" y="1582"/>
                    <a:pt x="333" y="1587"/>
                  </a:cubicBezTo>
                  <a:cubicBezTo>
                    <a:pt x="332" y="1593"/>
                    <a:pt x="331" y="1598"/>
                    <a:pt x="330" y="1603"/>
                  </a:cubicBezTo>
                  <a:cubicBezTo>
                    <a:pt x="328" y="1608"/>
                    <a:pt x="326" y="1612"/>
                    <a:pt x="323" y="1617"/>
                  </a:cubicBezTo>
                  <a:cubicBezTo>
                    <a:pt x="321" y="1621"/>
                    <a:pt x="317" y="1625"/>
                    <a:pt x="314" y="1629"/>
                  </a:cubicBezTo>
                  <a:cubicBezTo>
                    <a:pt x="310" y="1633"/>
                    <a:pt x="307" y="1636"/>
                    <a:pt x="302" y="1639"/>
                  </a:cubicBezTo>
                  <a:cubicBezTo>
                    <a:pt x="298" y="1642"/>
                    <a:pt x="294" y="1644"/>
                    <a:pt x="289" y="1646"/>
                  </a:cubicBezTo>
                  <a:cubicBezTo>
                    <a:pt x="275" y="1651"/>
                    <a:pt x="261" y="1655"/>
                    <a:pt x="247" y="1659"/>
                  </a:cubicBezTo>
                  <a:cubicBezTo>
                    <a:pt x="233" y="1663"/>
                    <a:pt x="220" y="1666"/>
                    <a:pt x="208" y="1668"/>
                  </a:cubicBezTo>
                  <a:cubicBezTo>
                    <a:pt x="196" y="1670"/>
                    <a:pt x="186" y="1672"/>
                    <a:pt x="178" y="1673"/>
                  </a:cubicBezTo>
                  <a:cubicBezTo>
                    <a:pt x="170" y="1674"/>
                    <a:pt x="166" y="1674"/>
                    <a:pt x="165" y="1675"/>
                  </a:cubicBezTo>
                  <a:cubicBezTo>
                    <a:pt x="163" y="1675"/>
                    <a:pt x="162" y="1675"/>
                    <a:pt x="160" y="1675"/>
                  </a:cubicBezTo>
                  <a:cubicBezTo>
                    <a:pt x="159" y="1675"/>
                    <a:pt x="158" y="1675"/>
                    <a:pt x="157" y="1675"/>
                  </a:cubicBezTo>
                  <a:cubicBezTo>
                    <a:pt x="156" y="1675"/>
                    <a:pt x="155" y="1675"/>
                    <a:pt x="154" y="1675"/>
                  </a:cubicBezTo>
                  <a:cubicBezTo>
                    <a:pt x="152" y="1675"/>
                    <a:pt x="151" y="1675"/>
                    <a:pt x="150" y="1675"/>
                  </a:cubicBezTo>
                  <a:cubicBezTo>
                    <a:pt x="144" y="1675"/>
                    <a:pt x="136" y="1675"/>
                    <a:pt x="126" y="1674"/>
                  </a:cubicBezTo>
                  <a:cubicBezTo>
                    <a:pt x="117" y="1673"/>
                    <a:pt x="106" y="1672"/>
                    <a:pt x="95" y="1671"/>
                  </a:cubicBezTo>
                  <a:cubicBezTo>
                    <a:pt x="84" y="1669"/>
                    <a:pt x="73" y="1667"/>
                    <a:pt x="61" y="1664"/>
                  </a:cubicBezTo>
                  <a:cubicBezTo>
                    <a:pt x="50" y="1660"/>
                    <a:pt x="39" y="1656"/>
                    <a:pt x="29" y="1651"/>
                  </a:cubicBezTo>
                  <a:cubicBezTo>
                    <a:pt x="27" y="1650"/>
                    <a:pt x="24" y="1648"/>
                    <a:pt x="21" y="1646"/>
                  </a:cubicBezTo>
                  <a:cubicBezTo>
                    <a:pt x="18" y="1644"/>
                    <a:pt x="16" y="1642"/>
                    <a:pt x="13" y="1640"/>
                  </a:cubicBezTo>
                  <a:cubicBezTo>
                    <a:pt x="11" y="1638"/>
                    <a:pt x="9" y="1636"/>
                    <a:pt x="6" y="1634"/>
                  </a:cubicBezTo>
                  <a:cubicBezTo>
                    <a:pt x="4" y="1632"/>
                    <a:pt x="2" y="1630"/>
                    <a:pt x="0" y="1627"/>
                  </a:cubicBezTo>
                  <a:cubicBezTo>
                    <a:pt x="9" y="655"/>
                    <a:pt x="9" y="655"/>
                    <a:pt x="9" y="655"/>
                  </a:cubicBezTo>
                  <a:cubicBezTo>
                    <a:pt x="16" y="661"/>
                    <a:pt x="23" y="666"/>
                    <a:pt x="31" y="671"/>
                  </a:cubicBezTo>
                  <a:cubicBezTo>
                    <a:pt x="39" y="675"/>
                    <a:pt x="47" y="679"/>
                    <a:pt x="56" y="682"/>
                  </a:cubicBezTo>
                  <a:cubicBezTo>
                    <a:pt x="65" y="686"/>
                    <a:pt x="74" y="688"/>
                    <a:pt x="83" y="690"/>
                  </a:cubicBezTo>
                  <a:cubicBezTo>
                    <a:pt x="92" y="691"/>
                    <a:pt x="102" y="692"/>
                    <a:pt x="111" y="692"/>
                  </a:cubicBezTo>
                  <a:cubicBezTo>
                    <a:pt x="134" y="692"/>
                    <a:pt x="155" y="688"/>
                    <a:pt x="174" y="679"/>
                  </a:cubicBezTo>
                  <a:cubicBezTo>
                    <a:pt x="194" y="671"/>
                    <a:pt x="211" y="659"/>
                    <a:pt x="226" y="645"/>
                  </a:cubicBezTo>
                  <a:cubicBezTo>
                    <a:pt x="240" y="630"/>
                    <a:pt x="252" y="613"/>
                    <a:pt x="260" y="594"/>
                  </a:cubicBezTo>
                  <a:cubicBezTo>
                    <a:pt x="269" y="574"/>
                    <a:pt x="273" y="553"/>
                    <a:pt x="273" y="531"/>
                  </a:cubicBezTo>
                  <a:cubicBezTo>
                    <a:pt x="274" y="509"/>
                    <a:pt x="269" y="488"/>
                    <a:pt x="261" y="469"/>
                  </a:cubicBezTo>
                  <a:cubicBezTo>
                    <a:pt x="253" y="450"/>
                    <a:pt x="241" y="433"/>
                    <a:pt x="227" y="418"/>
                  </a:cubicBezTo>
                  <a:cubicBezTo>
                    <a:pt x="213" y="404"/>
                    <a:pt x="195" y="392"/>
                    <a:pt x="176" y="384"/>
                  </a:cubicBezTo>
                  <a:cubicBezTo>
                    <a:pt x="157" y="376"/>
                    <a:pt x="136" y="372"/>
                    <a:pt x="114" y="372"/>
                  </a:cubicBezTo>
                  <a:cubicBezTo>
                    <a:pt x="104" y="372"/>
                    <a:pt x="95" y="373"/>
                    <a:pt x="85" y="375"/>
                  </a:cubicBezTo>
                  <a:cubicBezTo>
                    <a:pt x="76" y="376"/>
                    <a:pt x="67" y="379"/>
                    <a:pt x="58" y="382"/>
                  </a:cubicBezTo>
                  <a:cubicBezTo>
                    <a:pt x="50" y="385"/>
                    <a:pt x="41" y="389"/>
                    <a:pt x="34" y="394"/>
                  </a:cubicBezTo>
                  <a:cubicBezTo>
                    <a:pt x="26" y="398"/>
                    <a:pt x="18" y="404"/>
                    <a:pt x="11" y="40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8" y="16"/>
                    <a:pt x="45" y="15"/>
                    <a:pt x="68" y="15"/>
                  </a:cubicBezTo>
                  <a:cubicBezTo>
                    <a:pt x="91" y="14"/>
                    <a:pt x="118" y="13"/>
                    <a:pt x="151" y="12"/>
                  </a:cubicBezTo>
                  <a:cubicBezTo>
                    <a:pt x="183" y="11"/>
                    <a:pt x="220" y="11"/>
                    <a:pt x="263" y="10"/>
                  </a:cubicBezTo>
                  <a:cubicBezTo>
                    <a:pt x="305" y="9"/>
                    <a:pt x="352" y="9"/>
                    <a:pt x="405" y="9"/>
                  </a:cubicBezTo>
                  <a:cubicBezTo>
                    <a:pt x="408" y="9"/>
                    <a:pt x="410" y="9"/>
                    <a:pt x="413" y="9"/>
                  </a:cubicBezTo>
                  <a:cubicBezTo>
                    <a:pt x="416" y="9"/>
                    <a:pt x="419" y="9"/>
                    <a:pt x="422" y="9"/>
                  </a:cubicBezTo>
                  <a:cubicBezTo>
                    <a:pt x="424" y="9"/>
                    <a:pt x="427" y="9"/>
                    <a:pt x="430" y="9"/>
                  </a:cubicBezTo>
                  <a:cubicBezTo>
                    <a:pt x="433" y="9"/>
                    <a:pt x="436" y="9"/>
                    <a:pt x="439" y="9"/>
                  </a:cubicBezTo>
                  <a:cubicBezTo>
                    <a:pt x="452" y="9"/>
                    <a:pt x="465" y="9"/>
                    <a:pt x="478" y="8"/>
                  </a:cubicBezTo>
                  <a:cubicBezTo>
                    <a:pt x="491" y="8"/>
                    <a:pt x="504" y="7"/>
                    <a:pt x="517" y="6"/>
                  </a:cubicBezTo>
                  <a:cubicBezTo>
                    <a:pt x="530" y="6"/>
                    <a:pt x="543" y="5"/>
                    <a:pt x="556" y="4"/>
                  </a:cubicBezTo>
                  <a:cubicBezTo>
                    <a:pt x="568" y="2"/>
                    <a:pt x="581" y="1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Freeform 24"/>
            <p:cNvSpPr/>
            <p:nvPr/>
          </p:nvSpPr>
          <p:spPr>
            <a:xfrm>
              <a:off x="2798280" y="2376000"/>
              <a:ext cx="1679040" cy="2929320"/>
            </a:xfrm>
            <a:custGeom>
              <a:avLst/>
              <a:gdLst/>
              <a:ahLst/>
              <a:rect l="l" t="t" r="r" b="b"/>
              <a:pathLst>
                <a:path w="856" h="1493">
                  <a:moveTo>
                    <a:pt x="580" y="0"/>
                  </a:moveTo>
                  <a:cubicBezTo>
                    <a:pt x="587" y="633"/>
                    <a:pt x="587" y="633"/>
                    <a:pt x="587" y="633"/>
                  </a:cubicBezTo>
                  <a:cubicBezTo>
                    <a:pt x="587" y="646"/>
                    <a:pt x="587" y="646"/>
                    <a:pt x="587" y="646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8" y="659"/>
                    <a:pt x="590" y="657"/>
                    <a:pt x="591" y="655"/>
                  </a:cubicBezTo>
                  <a:cubicBezTo>
                    <a:pt x="592" y="654"/>
                    <a:pt x="594" y="652"/>
                    <a:pt x="595" y="650"/>
                  </a:cubicBezTo>
                  <a:cubicBezTo>
                    <a:pt x="596" y="648"/>
                    <a:pt x="598" y="646"/>
                    <a:pt x="599" y="645"/>
                  </a:cubicBezTo>
                  <a:cubicBezTo>
                    <a:pt x="601" y="643"/>
                    <a:pt x="602" y="641"/>
                    <a:pt x="604" y="640"/>
                  </a:cubicBezTo>
                  <a:cubicBezTo>
                    <a:pt x="610" y="633"/>
                    <a:pt x="617" y="626"/>
                    <a:pt x="625" y="621"/>
                  </a:cubicBezTo>
                  <a:cubicBezTo>
                    <a:pt x="633" y="615"/>
                    <a:pt x="641" y="610"/>
                    <a:pt x="650" y="606"/>
                  </a:cubicBezTo>
                  <a:cubicBezTo>
                    <a:pt x="659" y="602"/>
                    <a:pt x="669" y="599"/>
                    <a:pt x="678" y="597"/>
                  </a:cubicBezTo>
                  <a:cubicBezTo>
                    <a:pt x="688" y="595"/>
                    <a:pt x="698" y="594"/>
                    <a:pt x="709" y="593"/>
                  </a:cubicBezTo>
                  <a:cubicBezTo>
                    <a:pt x="729" y="593"/>
                    <a:pt x="748" y="597"/>
                    <a:pt x="765" y="605"/>
                  </a:cubicBezTo>
                  <a:cubicBezTo>
                    <a:pt x="783" y="612"/>
                    <a:pt x="798" y="622"/>
                    <a:pt x="812" y="635"/>
                  </a:cubicBezTo>
                  <a:cubicBezTo>
                    <a:pt x="825" y="648"/>
                    <a:pt x="836" y="664"/>
                    <a:pt x="843" y="681"/>
                  </a:cubicBezTo>
                  <a:cubicBezTo>
                    <a:pt x="851" y="698"/>
                    <a:pt x="855" y="717"/>
                    <a:pt x="856" y="737"/>
                  </a:cubicBezTo>
                  <a:cubicBezTo>
                    <a:pt x="856" y="757"/>
                    <a:pt x="852" y="776"/>
                    <a:pt x="845" y="793"/>
                  </a:cubicBezTo>
                  <a:cubicBezTo>
                    <a:pt x="838" y="810"/>
                    <a:pt x="827" y="826"/>
                    <a:pt x="815" y="839"/>
                  </a:cubicBezTo>
                  <a:cubicBezTo>
                    <a:pt x="802" y="852"/>
                    <a:pt x="786" y="863"/>
                    <a:pt x="769" y="870"/>
                  </a:cubicBezTo>
                  <a:cubicBezTo>
                    <a:pt x="751" y="877"/>
                    <a:pt x="732" y="882"/>
                    <a:pt x="712" y="882"/>
                  </a:cubicBezTo>
                  <a:cubicBezTo>
                    <a:pt x="702" y="882"/>
                    <a:pt x="692" y="881"/>
                    <a:pt x="682" y="878"/>
                  </a:cubicBezTo>
                  <a:cubicBezTo>
                    <a:pt x="672" y="876"/>
                    <a:pt x="662" y="873"/>
                    <a:pt x="653" y="869"/>
                  </a:cubicBezTo>
                  <a:cubicBezTo>
                    <a:pt x="644" y="865"/>
                    <a:pt x="636" y="861"/>
                    <a:pt x="628" y="855"/>
                  </a:cubicBezTo>
                  <a:cubicBezTo>
                    <a:pt x="620" y="849"/>
                    <a:pt x="612" y="843"/>
                    <a:pt x="606" y="836"/>
                  </a:cubicBezTo>
                  <a:cubicBezTo>
                    <a:pt x="604" y="834"/>
                    <a:pt x="603" y="832"/>
                    <a:pt x="601" y="831"/>
                  </a:cubicBezTo>
                  <a:cubicBezTo>
                    <a:pt x="600" y="829"/>
                    <a:pt x="598" y="827"/>
                    <a:pt x="597" y="825"/>
                  </a:cubicBezTo>
                  <a:cubicBezTo>
                    <a:pt x="595" y="824"/>
                    <a:pt x="594" y="822"/>
                    <a:pt x="593" y="820"/>
                  </a:cubicBezTo>
                  <a:cubicBezTo>
                    <a:pt x="591" y="818"/>
                    <a:pt x="590" y="816"/>
                    <a:pt x="589" y="814"/>
                  </a:cubicBezTo>
                  <a:cubicBezTo>
                    <a:pt x="589" y="829"/>
                    <a:pt x="589" y="829"/>
                    <a:pt x="589" y="829"/>
                  </a:cubicBezTo>
                  <a:cubicBezTo>
                    <a:pt x="589" y="842"/>
                    <a:pt x="589" y="842"/>
                    <a:pt x="589" y="842"/>
                  </a:cubicBezTo>
                  <a:cubicBezTo>
                    <a:pt x="596" y="1493"/>
                    <a:pt x="596" y="1493"/>
                    <a:pt x="596" y="1493"/>
                  </a:cubicBezTo>
                  <a:cubicBezTo>
                    <a:pt x="544" y="1458"/>
                    <a:pt x="490" y="1428"/>
                    <a:pt x="437" y="1402"/>
                  </a:cubicBezTo>
                  <a:cubicBezTo>
                    <a:pt x="383" y="1376"/>
                    <a:pt x="330" y="1354"/>
                    <a:pt x="279" y="1336"/>
                  </a:cubicBezTo>
                  <a:cubicBezTo>
                    <a:pt x="227" y="1318"/>
                    <a:pt x="178" y="1303"/>
                    <a:pt x="131" y="1291"/>
                  </a:cubicBezTo>
                  <a:cubicBezTo>
                    <a:pt x="84" y="1280"/>
                    <a:pt x="40" y="1271"/>
                    <a:pt x="1" y="1264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7" y="867"/>
                    <a:pt x="15" y="872"/>
                    <a:pt x="23" y="877"/>
                  </a:cubicBezTo>
                  <a:cubicBezTo>
                    <a:pt x="31" y="882"/>
                    <a:pt x="40" y="886"/>
                    <a:pt x="49" y="889"/>
                  </a:cubicBezTo>
                  <a:cubicBezTo>
                    <a:pt x="58" y="893"/>
                    <a:pt x="67" y="895"/>
                    <a:pt x="76" y="897"/>
                  </a:cubicBezTo>
                  <a:cubicBezTo>
                    <a:pt x="86" y="899"/>
                    <a:pt x="96" y="900"/>
                    <a:pt x="106" y="900"/>
                  </a:cubicBezTo>
                  <a:cubicBezTo>
                    <a:pt x="128" y="900"/>
                    <a:pt x="150" y="895"/>
                    <a:pt x="169" y="887"/>
                  </a:cubicBezTo>
                  <a:cubicBezTo>
                    <a:pt x="188" y="879"/>
                    <a:pt x="206" y="867"/>
                    <a:pt x="220" y="852"/>
                  </a:cubicBezTo>
                  <a:cubicBezTo>
                    <a:pt x="235" y="838"/>
                    <a:pt x="247" y="820"/>
                    <a:pt x="255" y="801"/>
                  </a:cubicBezTo>
                  <a:cubicBezTo>
                    <a:pt x="263" y="782"/>
                    <a:pt x="267" y="761"/>
                    <a:pt x="267" y="739"/>
                  </a:cubicBezTo>
                  <a:cubicBezTo>
                    <a:pt x="267" y="716"/>
                    <a:pt x="262" y="695"/>
                    <a:pt x="254" y="676"/>
                  </a:cubicBezTo>
                  <a:cubicBezTo>
                    <a:pt x="246" y="657"/>
                    <a:pt x="234" y="640"/>
                    <a:pt x="219" y="625"/>
                  </a:cubicBezTo>
                  <a:cubicBezTo>
                    <a:pt x="205" y="611"/>
                    <a:pt x="187" y="599"/>
                    <a:pt x="168" y="591"/>
                  </a:cubicBezTo>
                  <a:cubicBezTo>
                    <a:pt x="149" y="583"/>
                    <a:pt x="127" y="579"/>
                    <a:pt x="105" y="579"/>
                  </a:cubicBezTo>
                  <a:cubicBezTo>
                    <a:pt x="95" y="579"/>
                    <a:pt x="85" y="580"/>
                    <a:pt x="76" y="582"/>
                  </a:cubicBezTo>
                  <a:cubicBezTo>
                    <a:pt x="66" y="584"/>
                    <a:pt x="57" y="586"/>
                    <a:pt x="48" y="590"/>
                  </a:cubicBezTo>
                  <a:cubicBezTo>
                    <a:pt x="39" y="593"/>
                    <a:pt x="31" y="597"/>
                    <a:pt x="23" y="602"/>
                  </a:cubicBezTo>
                  <a:cubicBezTo>
                    <a:pt x="15" y="607"/>
                    <a:pt x="7" y="613"/>
                    <a:pt x="0" y="619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1" y="199"/>
                    <a:pt x="119" y="187"/>
                    <a:pt x="174" y="173"/>
                  </a:cubicBezTo>
                  <a:cubicBezTo>
                    <a:pt x="229" y="158"/>
                    <a:pt x="281" y="141"/>
                    <a:pt x="330" y="123"/>
                  </a:cubicBezTo>
                  <a:cubicBezTo>
                    <a:pt x="379" y="104"/>
                    <a:pt x="424" y="84"/>
                    <a:pt x="466" y="63"/>
                  </a:cubicBezTo>
                  <a:cubicBezTo>
                    <a:pt x="508" y="42"/>
                    <a:pt x="546" y="21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8" name="TextBox 25"/>
          <p:cNvSpPr/>
          <p:nvPr/>
        </p:nvSpPr>
        <p:spPr>
          <a:xfrm>
            <a:off x="955440" y="3537360"/>
            <a:ext cx="591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01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29" name="TextBox 26"/>
          <p:cNvSpPr/>
          <p:nvPr/>
        </p:nvSpPr>
        <p:spPr>
          <a:xfrm>
            <a:off x="2149200" y="3537360"/>
            <a:ext cx="591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02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30" name="TextBox 27"/>
          <p:cNvSpPr/>
          <p:nvPr/>
        </p:nvSpPr>
        <p:spPr>
          <a:xfrm>
            <a:off x="3342600" y="3537360"/>
            <a:ext cx="591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03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31" name="TextBox 28"/>
          <p:cNvSpPr/>
          <p:nvPr/>
        </p:nvSpPr>
        <p:spPr>
          <a:xfrm>
            <a:off x="4536360" y="3537360"/>
            <a:ext cx="591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04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32" name="TextBox 29"/>
          <p:cNvSpPr/>
          <p:nvPr/>
        </p:nvSpPr>
        <p:spPr>
          <a:xfrm>
            <a:off x="5940000" y="2907000"/>
            <a:ext cx="153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08080"/>
                </a:solidFill>
                <a:latin typeface="Calibri Light"/>
                <a:ea typeface="DejaVu Sans"/>
              </a:rPr>
              <a:t>Поис проблемы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33" name="TextBox 30"/>
          <p:cNvSpPr/>
          <p:nvPr/>
        </p:nvSpPr>
        <p:spPr>
          <a:xfrm>
            <a:off x="7020000" y="7429320"/>
            <a:ext cx="235152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Calibri Light"/>
                <a:ea typeface="DejaVu Sans"/>
              </a:rPr>
              <a:t>Sed perspiciatis unde omnis iste natus error voluptatem rem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34" name="TextBox 31"/>
          <p:cNvSpPr/>
          <p:nvPr/>
        </p:nvSpPr>
        <p:spPr>
          <a:xfrm>
            <a:off x="6235200" y="2132280"/>
            <a:ext cx="6955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bd390"/>
                </a:solidFill>
                <a:latin typeface="Calibri Light"/>
                <a:ea typeface="Roboto Bk"/>
              </a:rPr>
              <a:t>01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35" name="TextBox 32"/>
          <p:cNvSpPr/>
          <p:nvPr/>
        </p:nvSpPr>
        <p:spPr>
          <a:xfrm>
            <a:off x="5815440" y="5168880"/>
            <a:ext cx="233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08080"/>
                </a:solidFill>
                <a:latin typeface="Calibri Light"/>
                <a:ea typeface="DejaVu Sans"/>
              </a:rPr>
              <a:t>Поиск нужных библиотек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36" name="TextBox 33"/>
          <p:cNvSpPr/>
          <p:nvPr/>
        </p:nvSpPr>
        <p:spPr>
          <a:xfrm>
            <a:off x="5815440" y="5501880"/>
            <a:ext cx="2644560" cy="6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Calibri Light"/>
                <a:ea typeface="DejaVu Sans"/>
              </a:rPr>
              <a:t>Библиотеки:TelegramBotAPI,</a:t>
            </a:r>
            <a:br>
              <a:rPr sz="1600"/>
            </a:br>
            <a:r>
              <a:rPr b="0" lang="en-US" sz="1600" spc="-1" strike="noStrike">
                <a:solidFill>
                  <a:srgbClr val="808080"/>
                </a:solidFill>
                <a:latin typeface="Calibri Light"/>
                <a:ea typeface="DejaVu Sans"/>
              </a:rPr>
              <a:t>Pilow,OpenCV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37" name="TextBox 34"/>
          <p:cNvSpPr/>
          <p:nvPr/>
        </p:nvSpPr>
        <p:spPr>
          <a:xfrm>
            <a:off x="6235200" y="4444200"/>
            <a:ext cx="6955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7875c"/>
                </a:solidFill>
                <a:latin typeface="Calibri Light"/>
                <a:ea typeface="Roboto Bk"/>
              </a:rPr>
              <a:t>02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38" name="TextBox 35"/>
          <p:cNvSpPr/>
          <p:nvPr/>
        </p:nvSpPr>
        <p:spPr>
          <a:xfrm>
            <a:off x="8259480" y="2856960"/>
            <a:ext cx="333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08080"/>
                </a:solidFill>
                <a:latin typeface="Calibri Light"/>
                <a:ea typeface="DejaVu Sans"/>
              </a:rPr>
              <a:t>Написание кода изучение библиотек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39" name="TextBox 37"/>
          <p:cNvSpPr/>
          <p:nvPr/>
        </p:nvSpPr>
        <p:spPr>
          <a:xfrm>
            <a:off x="9175320" y="2132280"/>
            <a:ext cx="6955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9b77d"/>
                </a:solidFill>
                <a:latin typeface="Calibri Light"/>
                <a:ea typeface="Roboto Bk"/>
              </a:rPr>
              <a:t>03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40" name="TextBox 38"/>
          <p:cNvSpPr/>
          <p:nvPr/>
        </p:nvSpPr>
        <p:spPr>
          <a:xfrm>
            <a:off x="9000000" y="5168880"/>
            <a:ext cx="1850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08080"/>
                </a:solidFill>
                <a:latin typeface="Calibri Light"/>
                <a:ea typeface="DejaVu Sans"/>
              </a:rPr>
              <a:t>Тест и оптимизация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41" name="TextBox 40"/>
          <p:cNvSpPr/>
          <p:nvPr/>
        </p:nvSpPr>
        <p:spPr>
          <a:xfrm>
            <a:off x="9175320" y="4444200"/>
            <a:ext cx="6955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3e8853"/>
                </a:solidFill>
                <a:latin typeface="Calibri Light"/>
                <a:ea typeface="Roboto Bk"/>
              </a:rPr>
              <a:t>04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42" name="TextBox 43"/>
          <p:cNvSpPr/>
          <p:nvPr/>
        </p:nvSpPr>
        <p:spPr>
          <a:xfrm>
            <a:off x="3240000" y="14400"/>
            <a:ext cx="5577840" cy="27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5800" spc="-1" strike="noStrike">
                <a:solidFill>
                  <a:srgbClr val="09b77d"/>
                </a:solidFill>
                <a:latin typeface="Freestyle Script"/>
                <a:ea typeface="DejaVu Sans"/>
              </a:rPr>
              <a:t>Этапы Реализаци</a:t>
            </a:r>
            <a:endParaRPr b="0" lang="ru-RU" sz="5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Rectangle 6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TextBox 9"/>
          <p:cNvSpPr/>
          <p:nvPr/>
        </p:nvSpPr>
        <p:spPr>
          <a:xfrm>
            <a:off x="10619640" y="6112800"/>
            <a:ext cx="141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Freestyle Script"/>
                <a:ea typeface="DejaVu Sans"/>
              </a:rPr>
              <a:t>motion.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45" name="Rectangle 10"/>
          <p:cNvSpPr/>
          <p:nvPr/>
        </p:nvSpPr>
        <p:spPr>
          <a:xfrm>
            <a:off x="169200" y="6350040"/>
            <a:ext cx="2370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d9d9d9"/>
                </a:solidFill>
                <a:latin typeface="Calibri"/>
                <a:ea typeface="DejaVu Sans"/>
              </a:rPr>
              <a:t>Lorem Ipsum is simply dummy text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846" name="Circle: Hollow 11"/>
          <p:cNvSpPr/>
          <p:nvPr/>
        </p:nvSpPr>
        <p:spPr>
          <a:xfrm>
            <a:off x="1449000" y="-1218240"/>
            <a:ext cx="9293040" cy="9293040"/>
          </a:xfrm>
          <a:prstGeom prst="donut">
            <a:avLst>
              <a:gd name="adj" fmla="val 7240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TextBox 7"/>
          <p:cNvSpPr/>
          <p:nvPr/>
        </p:nvSpPr>
        <p:spPr>
          <a:xfrm>
            <a:off x="3936600" y="1736280"/>
            <a:ext cx="4317840" cy="18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1500" spc="-1" strike="noStrike">
                <a:solidFill>
                  <a:srgbClr val="09b77d"/>
                </a:solidFill>
                <a:latin typeface="Freestyle Script"/>
                <a:ea typeface="DejaVu Sans"/>
              </a:rPr>
              <a:t>thank you</a:t>
            </a:r>
            <a:endParaRPr b="0" lang="ru-RU" sz="11500" spc="-1" strike="noStrike">
              <a:latin typeface="Arial"/>
            </a:endParaRPr>
          </a:p>
        </p:txBody>
      </p:sp>
      <p:sp>
        <p:nvSpPr>
          <p:cNvPr id="848" name="TextBox 8"/>
          <p:cNvSpPr/>
          <p:nvPr/>
        </p:nvSpPr>
        <p:spPr>
          <a:xfrm>
            <a:off x="1771560" y="3733560"/>
            <a:ext cx="8647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ffffff"/>
                </a:solidFill>
                <a:latin typeface="Calibri"/>
                <a:ea typeface="Helvetica Neue"/>
              </a:rPr>
              <a:t>“</a:t>
            </a:r>
            <a:r>
              <a:rPr b="0" i="1" lang="en-US" sz="1800" spc="-1" strike="noStrike">
                <a:solidFill>
                  <a:srgbClr val="ffffff"/>
                </a:solidFill>
                <a:latin typeface="Calibri"/>
                <a:ea typeface="Helvetica Neue"/>
              </a:rPr>
              <a:t>Lorem Ipsum is simply dummy text of the printing and typesetting industry.  Lorem Ipsum has been the industry's standard dummy. “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bd390"/>
      </a:accent1>
      <a:accent2>
        <a:srgbClr val="07875c"/>
      </a:accent2>
      <a:accent3>
        <a:srgbClr val="09b77d"/>
      </a:accent3>
      <a:accent4>
        <a:srgbClr val="3e8853"/>
      </a:accent4>
      <a:accent5>
        <a:srgbClr val="6eac1c"/>
      </a:accent5>
      <a:accent6>
        <a:srgbClr val="92d050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LibreOffice/7.3.3.2$Windows_X86_64 LibreOffice_project/d1d0ea68f081ee2800a922cac8f79445e4603348</Application>
  <AppVersion>15.0000</AppVersion>
  <Words>1461</Words>
  <Paragraphs>311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2018-07-25T08:00:55Z</dcterms:created>
  <dc:creator>Riyan</dc:creator>
  <dc:description/>
  <dc:language>ru-RU</dc:language>
  <cp:lastModifiedBy/>
  <dcterms:modified xsi:type="dcterms:W3CDTF">2023-03-25T14:18:04Z</dcterms:modified>
  <cp:revision>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30</vt:i4>
  </property>
</Properties>
</file>