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74" r:id="rId10"/>
    <p:sldId id="265" r:id="rId11"/>
    <p:sldId id="271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D935B-815F-4369-8CD3-FE41E0F0907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6DA329-ABD3-4FBD-8474-A0CEA5228B3A}">
      <dgm:prSet/>
      <dgm:spPr/>
      <dgm:t>
        <a:bodyPr/>
        <a:lstStyle/>
        <a:p>
          <a:r>
            <a:rPr lang="bg-BG"/>
            <a:t>Този проект е за системата за управление на базата данни на Арт Галерия. </a:t>
          </a:r>
          <a:endParaRPr lang="en-US"/>
        </a:p>
      </dgm:t>
    </dgm:pt>
    <dgm:pt modelId="{2E7033C5-F110-4B7A-9A44-3746234BB4EC}" type="parTrans" cxnId="{48D69977-D554-470E-A2EC-087DDB2217F2}">
      <dgm:prSet/>
      <dgm:spPr/>
      <dgm:t>
        <a:bodyPr/>
        <a:lstStyle/>
        <a:p>
          <a:endParaRPr lang="en-US"/>
        </a:p>
      </dgm:t>
    </dgm:pt>
    <dgm:pt modelId="{001A648C-69BD-497D-AE21-1144AB795DC0}" type="sibTrans" cxnId="{48D69977-D554-470E-A2EC-087DDB2217F2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5E47765-D05D-456A-A23D-6322F2B00F68}">
      <dgm:prSet/>
      <dgm:spPr/>
      <dgm:t>
        <a:bodyPr/>
        <a:lstStyle/>
        <a:p>
          <a:r>
            <a:rPr lang="bg-BG" dirty="0"/>
            <a:t>Управлява поръчки, показва подробности за клиентите, художниците, произведенията на изкуството.</a:t>
          </a:r>
          <a:endParaRPr lang="en-US" dirty="0"/>
        </a:p>
      </dgm:t>
    </dgm:pt>
    <dgm:pt modelId="{91D039E7-7642-43F8-AEE6-E3CCBA5A194D}" type="parTrans" cxnId="{E2442AEF-E73E-4338-94AF-3D4C73DE7C4A}">
      <dgm:prSet/>
      <dgm:spPr/>
      <dgm:t>
        <a:bodyPr/>
        <a:lstStyle/>
        <a:p>
          <a:endParaRPr lang="en-US"/>
        </a:p>
      </dgm:t>
    </dgm:pt>
    <dgm:pt modelId="{6490EFDA-ED72-4FBF-AAAF-EFC03C354E3F}" type="sibTrans" cxnId="{E2442AEF-E73E-4338-94AF-3D4C73DE7C4A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B1B42FB1-E94A-4C12-9446-955000261C2E}">
      <dgm:prSet/>
      <dgm:spPr/>
      <dgm:t>
        <a:bodyPr/>
        <a:lstStyle/>
        <a:p>
          <a:r>
            <a:rPr lang="bg-BG" dirty="0"/>
            <a:t>Се с цел за по-добра организация при  купуване, продаване и документиране на изкуствените дела.</a:t>
          </a:r>
          <a:endParaRPr lang="en-US" dirty="0"/>
        </a:p>
      </dgm:t>
    </dgm:pt>
    <dgm:pt modelId="{0DF04A51-22BC-4DC7-A9F0-DE7CE9B8E147}" type="parTrans" cxnId="{F3D77231-0454-4A2E-AB03-A85034FD09AD}">
      <dgm:prSet/>
      <dgm:spPr/>
      <dgm:t>
        <a:bodyPr/>
        <a:lstStyle/>
        <a:p>
          <a:endParaRPr lang="en-US"/>
        </a:p>
      </dgm:t>
    </dgm:pt>
    <dgm:pt modelId="{86F7B914-FAF7-4266-8353-61D802776552}" type="sibTrans" cxnId="{F3D77231-0454-4A2E-AB03-A85034FD09AD}">
      <dgm:prSet phldrT="03"/>
      <dgm:spPr/>
      <dgm:t>
        <a:bodyPr/>
        <a:lstStyle/>
        <a:p>
          <a:endParaRPr lang="en-US"/>
        </a:p>
      </dgm:t>
    </dgm:pt>
    <dgm:pt modelId="{9889A4A7-8476-4D05-86D5-2700F6B3859E}" type="pres">
      <dgm:prSet presAssocID="{CD5D935B-815F-4369-8CD3-FE41E0F09071}" presName="outerComposite" presStyleCnt="0">
        <dgm:presLayoutVars>
          <dgm:chMax val="5"/>
          <dgm:dir/>
          <dgm:resizeHandles val="exact"/>
        </dgm:presLayoutVars>
      </dgm:prSet>
      <dgm:spPr/>
    </dgm:pt>
    <dgm:pt modelId="{F33A3706-2FE0-4449-904D-B6AF771644F2}" type="pres">
      <dgm:prSet presAssocID="{CD5D935B-815F-4369-8CD3-FE41E0F09071}" presName="dummyMaxCanvas" presStyleCnt="0">
        <dgm:presLayoutVars/>
      </dgm:prSet>
      <dgm:spPr/>
    </dgm:pt>
    <dgm:pt modelId="{9395A5A4-38A0-4F45-A232-91B56E9A5ABE}" type="pres">
      <dgm:prSet presAssocID="{CD5D935B-815F-4369-8CD3-FE41E0F09071}" presName="ThreeNodes_1" presStyleLbl="node1" presStyleIdx="0" presStyleCnt="3">
        <dgm:presLayoutVars>
          <dgm:bulletEnabled val="1"/>
        </dgm:presLayoutVars>
      </dgm:prSet>
      <dgm:spPr/>
    </dgm:pt>
    <dgm:pt modelId="{D843D9CD-B831-4B98-B009-9805C15F8A84}" type="pres">
      <dgm:prSet presAssocID="{CD5D935B-815F-4369-8CD3-FE41E0F09071}" presName="ThreeNodes_2" presStyleLbl="node1" presStyleIdx="1" presStyleCnt="3">
        <dgm:presLayoutVars>
          <dgm:bulletEnabled val="1"/>
        </dgm:presLayoutVars>
      </dgm:prSet>
      <dgm:spPr/>
    </dgm:pt>
    <dgm:pt modelId="{CD2A84A7-E94D-4ADE-93D9-C44959D7C369}" type="pres">
      <dgm:prSet presAssocID="{CD5D935B-815F-4369-8CD3-FE41E0F09071}" presName="ThreeNodes_3" presStyleLbl="node1" presStyleIdx="2" presStyleCnt="3">
        <dgm:presLayoutVars>
          <dgm:bulletEnabled val="1"/>
        </dgm:presLayoutVars>
      </dgm:prSet>
      <dgm:spPr/>
    </dgm:pt>
    <dgm:pt modelId="{DD76CC3B-AA40-476B-8DD8-5A1FB9C2EEE2}" type="pres">
      <dgm:prSet presAssocID="{CD5D935B-815F-4369-8CD3-FE41E0F09071}" presName="ThreeConn_1-2" presStyleLbl="fgAccFollowNode1" presStyleIdx="0" presStyleCnt="2">
        <dgm:presLayoutVars>
          <dgm:bulletEnabled val="1"/>
        </dgm:presLayoutVars>
      </dgm:prSet>
      <dgm:spPr/>
    </dgm:pt>
    <dgm:pt modelId="{88588BDF-7C37-4BE6-906D-92B28C8072FA}" type="pres">
      <dgm:prSet presAssocID="{CD5D935B-815F-4369-8CD3-FE41E0F09071}" presName="ThreeConn_2-3" presStyleLbl="fgAccFollowNode1" presStyleIdx="1" presStyleCnt="2">
        <dgm:presLayoutVars>
          <dgm:bulletEnabled val="1"/>
        </dgm:presLayoutVars>
      </dgm:prSet>
      <dgm:spPr/>
    </dgm:pt>
    <dgm:pt modelId="{32AAC918-6C9A-443C-84DE-32B0E1E85128}" type="pres">
      <dgm:prSet presAssocID="{CD5D935B-815F-4369-8CD3-FE41E0F09071}" presName="ThreeNodes_1_text" presStyleLbl="node1" presStyleIdx="2" presStyleCnt="3">
        <dgm:presLayoutVars>
          <dgm:bulletEnabled val="1"/>
        </dgm:presLayoutVars>
      </dgm:prSet>
      <dgm:spPr/>
    </dgm:pt>
    <dgm:pt modelId="{73C3FA31-9A26-4B0D-B754-0E469EF8F8F5}" type="pres">
      <dgm:prSet presAssocID="{CD5D935B-815F-4369-8CD3-FE41E0F09071}" presName="ThreeNodes_2_text" presStyleLbl="node1" presStyleIdx="2" presStyleCnt="3">
        <dgm:presLayoutVars>
          <dgm:bulletEnabled val="1"/>
        </dgm:presLayoutVars>
      </dgm:prSet>
      <dgm:spPr/>
    </dgm:pt>
    <dgm:pt modelId="{F4A34F61-29A2-4B2C-8033-F3E4284921A2}" type="pres">
      <dgm:prSet presAssocID="{CD5D935B-815F-4369-8CD3-FE41E0F0907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0AE210B-6B6B-4A81-B22F-A81DCEBE8993}" type="presOf" srcId="{65E47765-D05D-456A-A23D-6322F2B00F68}" destId="{73C3FA31-9A26-4B0D-B754-0E469EF8F8F5}" srcOrd="1" destOrd="0" presId="urn:microsoft.com/office/officeart/2005/8/layout/vProcess5"/>
    <dgm:cxn modelId="{0EC5702A-9FD8-4582-B75D-DA4D16D03D19}" type="presOf" srcId="{B1B42FB1-E94A-4C12-9446-955000261C2E}" destId="{F4A34F61-29A2-4B2C-8033-F3E4284921A2}" srcOrd="1" destOrd="0" presId="urn:microsoft.com/office/officeart/2005/8/layout/vProcess5"/>
    <dgm:cxn modelId="{F3D77231-0454-4A2E-AB03-A85034FD09AD}" srcId="{CD5D935B-815F-4369-8CD3-FE41E0F09071}" destId="{B1B42FB1-E94A-4C12-9446-955000261C2E}" srcOrd="2" destOrd="0" parTransId="{0DF04A51-22BC-4DC7-A9F0-DE7CE9B8E147}" sibTransId="{86F7B914-FAF7-4266-8353-61D802776552}"/>
    <dgm:cxn modelId="{CF397548-D4E3-4B4D-B3DE-85BEC6DAD8D2}" type="presOf" srcId="{936DA329-ABD3-4FBD-8474-A0CEA5228B3A}" destId="{9395A5A4-38A0-4F45-A232-91B56E9A5ABE}" srcOrd="0" destOrd="0" presId="urn:microsoft.com/office/officeart/2005/8/layout/vProcess5"/>
    <dgm:cxn modelId="{F70D2977-4401-46B8-9118-4ED06B48A512}" type="presOf" srcId="{936DA329-ABD3-4FBD-8474-A0CEA5228B3A}" destId="{32AAC918-6C9A-443C-84DE-32B0E1E85128}" srcOrd="1" destOrd="0" presId="urn:microsoft.com/office/officeart/2005/8/layout/vProcess5"/>
    <dgm:cxn modelId="{48D69977-D554-470E-A2EC-087DDB2217F2}" srcId="{CD5D935B-815F-4369-8CD3-FE41E0F09071}" destId="{936DA329-ABD3-4FBD-8474-A0CEA5228B3A}" srcOrd="0" destOrd="0" parTransId="{2E7033C5-F110-4B7A-9A44-3746234BB4EC}" sibTransId="{001A648C-69BD-497D-AE21-1144AB795DC0}"/>
    <dgm:cxn modelId="{2BD13B7F-7F04-4B6D-B24F-0753441DA4C1}" type="presOf" srcId="{B1B42FB1-E94A-4C12-9446-955000261C2E}" destId="{CD2A84A7-E94D-4ADE-93D9-C44959D7C369}" srcOrd="0" destOrd="0" presId="urn:microsoft.com/office/officeart/2005/8/layout/vProcess5"/>
    <dgm:cxn modelId="{041F1588-8C39-4F7B-A065-57655ABAAB73}" type="presOf" srcId="{65E47765-D05D-456A-A23D-6322F2B00F68}" destId="{D843D9CD-B831-4B98-B009-9805C15F8A84}" srcOrd="0" destOrd="0" presId="urn:microsoft.com/office/officeart/2005/8/layout/vProcess5"/>
    <dgm:cxn modelId="{CD261E89-A2DC-4E89-8F39-A1746B4784C4}" type="presOf" srcId="{CD5D935B-815F-4369-8CD3-FE41E0F09071}" destId="{9889A4A7-8476-4D05-86D5-2700F6B3859E}" srcOrd="0" destOrd="0" presId="urn:microsoft.com/office/officeart/2005/8/layout/vProcess5"/>
    <dgm:cxn modelId="{311EE38A-46F9-41B6-BF19-7FF984752ED6}" type="presOf" srcId="{001A648C-69BD-497D-AE21-1144AB795DC0}" destId="{DD76CC3B-AA40-476B-8DD8-5A1FB9C2EEE2}" srcOrd="0" destOrd="0" presId="urn:microsoft.com/office/officeart/2005/8/layout/vProcess5"/>
    <dgm:cxn modelId="{34CCBAA7-87A2-413B-9CDC-158474E20861}" type="presOf" srcId="{6490EFDA-ED72-4FBF-AAAF-EFC03C354E3F}" destId="{88588BDF-7C37-4BE6-906D-92B28C8072FA}" srcOrd="0" destOrd="0" presId="urn:microsoft.com/office/officeart/2005/8/layout/vProcess5"/>
    <dgm:cxn modelId="{E2442AEF-E73E-4338-94AF-3D4C73DE7C4A}" srcId="{CD5D935B-815F-4369-8CD3-FE41E0F09071}" destId="{65E47765-D05D-456A-A23D-6322F2B00F68}" srcOrd="1" destOrd="0" parTransId="{91D039E7-7642-43F8-AEE6-E3CCBA5A194D}" sibTransId="{6490EFDA-ED72-4FBF-AAAF-EFC03C354E3F}"/>
    <dgm:cxn modelId="{E0AB93DC-9DBB-4CF0-863F-0DE961F3C9D5}" type="presParOf" srcId="{9889A4A7-8476-4D05-86D5-2700F6B3859E}" destId="{F33A3706-2FE0-4449-904D-B6AF771644F2}" srcOrd="0" destOrd="0" presId="urn:microsoft.com/office/officeart/2005/8/layout/vProcess5"/>
    <dgm:cxn modelId="{D92684C0-C628-40A4-BB1E-D8930393A2F5}" type="presParOf" srcId="{9889A4A7-8476-4D05-86D5-2700F6B3859E}" destId="{9395A5A4-38A0-4F45-A232-91B56E9A5ABE}" srcOrd="1" destOrd="0" presId="urn:microsoft.com/office/officeart/2005/8/layout/vProcess5"/>
    <dgm:cxn modelId="{05123FEE-3876-4133-9055-8298B2567191}" type="presParOf" srcId="{9889A4A7-8476-4D05-86D5-2700F6B3859E}" destId="{D843D9CD-B831-4B98-B009-9805C15F8A84}" srcOrd="2" destOrd="0" presId="urn:microsoft.com/office/officeart/2005/8/layout/vProcess5"/>
    <dgm:cxn modelId="{B1FC6480-9B44-4008-8DD4-70F32431DCC8}" type="presParOf" srcId="{9889A4A7-8476-4D05-86D5-2700F6B3859E}" destId="{CD2A84A7-E94D-4ADE-93D9-C44959D7C369}" srcOrd="3" destOrd="0" presId="urn:microsoft.com/office/officeart/2005/8/layout/vProcess5"/>
    <dgm:cxn modelId="{BCDCF616-9181-40DC-BE77-4EB8648F4E1C}" type="presParOf" srcId="{9889A4A7-8476-4D05-86D5-2700F6B3859E}" destId="{DD76CC3B-AA40-476B-8DD8-5A1FB9C2EEE2}" srcOrd="4" destOrd="0" presId="urn:microsoft.com/office/officeart/2005/8/layout/vProcess5"/>
    <dgm:cxn modelId="{8309FE89-2B47-4D07-9D7A-F092FAE38EC4}" type="presParOf" srcId="{9889A4A7-8476-4D05-86D5-2700F6B3859E}" destId="{88588BDF-7C37-4BE6-906D-92B28C8072FA}" srcOrd="5" destOrd="0" presId="urn:microsoft.com/office/officeart/2005/8/layout/vProcess5"/>
    <dgm:cxn modelId="{125104BB-4133-4ADE-968B-370AF18BDC90}" type="presParOf" srcId="{9889A4A7-8476-4D05-86D5-2700F6B3859E}" destId="{32AAC918-6C9A-443C-84DE-32B0E1E85128}" srcOrd="6" destOrd="0" presId="urn:microsoft.com/office/officeart/2005/8/layout/vProcess5"/>
    <dgm:cxn modelId="{5664C07D-74B9-4515-AE20-583B2E44189C}" type="presParOf" srcId="{9889A4A7-8476-4D05-86D5-2700F6B3859E}" destId="{73C3FA31-9A26-4B0D-B754-0E469EF8F8F5}" srcOrd="7" destOrd="0" presId="urn:microsoft.com/office/officeart/2005/8/layout/vProcess5"/>
    <dgm:cxn modelId="{B5F81E71-8364-4350-827B-A5EE50ABF8C4}" type="presParOf" srcId="{9889A4A7-8476-4D05-86D5-2700F6B3859E}" destId="{F4A34F61-29A2-4B2C-8033-F3E4284921A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70A1AC-A458-420A-8839-97B402BFEF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B0CC96-B03C-44ED-980E-F481EA14B79B}">
      <dgm:prSet/>
      <dgm:spPr/>
      <dgm:t>
        <a:bodyPr/>
        <a:lstStyle/>
        <a:p>
          <a:r>
            <a:rPr lang="en-US"/>
            <a:t>CREATE table Gallery (</a:t>
          </a:r>
        </a:p>
      </dgm:t>
    </dgm:pt>
    <dgm:pt modelId="{BCB90A91-1B18-4D91-98DB-32DBEAD5B383}" type="parTrans" cxnId="{4B072D06-3FC5-41B8-921F-E6398F87469B}">
      <dgm:prSet/>
      <dgm:spPr/>
      <dgm:t>
        <a:bodyPr/>
        <a:lstStyle/>
        <a:p>
          <a:endParaRPr lang="en-US"/>
        </a:p>
      </dgm:t>
    </dgm:pt>
    <dgm:pt modelId="{D1405BD3-2995-4804-8968-F8AE8787BB7E}" type="sibTrans" cxnId="{4B072D06-3FC5-41B8-921F-E6398F87469B}">
      <dgm:prSet/>
      <dgm:spPr/>
      <dgm:t>
        <a:bodyPr/>
        <a:lstStyle/>
        <a:p>
          <a:endParaRPr lang="en-US"/>
        </a:p>
      </dgm:t>
    </dgm:pt>
    <dgm:pt modelId="{598A5A4B-191D-44FE-8BAE-C3BD0F8ECCA6}">
      <dgm:prSet/>
      <dgm:spPr/>
      <dgm:t>
        <a:bodyPr/>
        <a:lstStyle/>
        <a:p>
          <a:r>
            <a:rPr lang="en-US"/>
            <a:t>gallery_id varchar(50) PRIMARY key,</a:t>
          </a:r>
        </a:p>
      </dgm:t>
    </dgm:pt>
    <dgm:pt modelId="{D6131514-FC93-4855-A5C0-56C9E4804E36}" type="parTrans" cxnId="{E8F452A9-CEB6-4DCB-B762-719C885972BB}">
      <dgm:prSet/>
      <dgm:spPr/>
      <dgm:t>
        <a:bodyPr/>
        <a:lstStyle/>
        <a:p>
          <a:endParaRPr lang="en-US"/>
        </a:p>
      </dgm:t>
    </dgm:pt>
    <dgm:pt modelId="{462CC7A6-F7EA-4742-B45F-0E08BECD5D81}" type="sibTrans" cxnId="{E8F452A9-CEB6-4DCB-B762-719C885972BB}">
      <dgm:prSet/>
      <dgm:spPr/>
      <dgm:t>
        <a:bodyPr/>
        <a:lstStyle/>
        <a:p>
          <a:endParaRPr lang="en-US"/>
        </a:p>
      </dgm:t>
    </dgm:pt>
    <dgm:pt modelId="{9C6CCBC2-3021-4562-AB22-6942DA7215A5}">
      <dgm:prSet/>
      <dgm:spPr/>
      <dgm:t>
        <a:bodyPr/>
        <a:lstStyle/>
        <a:p>
          <a:r>
            <a:rPr lang="en-US"/>
            <a:t>name varchar(50) not NULL,</a:t>
          </a:r>
        </a:p>
      </dgm:t>
    </dgm:pt>
    <dgm:pt modelId="{F7A38B8C-9889-46C6-BB3B-0AA40DDDF9E0}" type="parTrans" cxnId="{549E9D43-E819-4C96-B430-38EC133B686A}">
      <dgm:prSet/>
      <dgm:spPr/>
      <dgm:t>
        <a:bodyPr/>
        <a:lstStyle/>
        <a:p>
          <a:endParaRPr lang="en-US"/>
        </a:p>
      </dgm:t>
    </dgm:pt>
    <dgm:pt modelId="{104D2F40-E0E1-4CB0-BC7F-52F9C8591413}" type="sibTrans" cxnId="{549E9D43-E819-4C96-B430-38EC133B686A}">
      <dgm:prSet/>
      <dgm:spPr/>
      <dgm:t>
        <a:bodyPr/>
        <a:lstStyle/>
        <a:p>
          <a:endParaRPr lang="en-US"/>
        </a:p>
      </dgm:t>
    </dgm:pt>
    <dgm:pt modelId="{408D3C87-665E-4502-AA69-0CF994D5A958}">
      <dgm:prSet/>
      <dgm:spPr/>
      <dgm:t>
        <a:bodyPr/>
        <a:lstStyle/>
        <a:p>
          <a:r>
            <a:rPr lang="en-US"/>
            <a:t>location VARCHAR(50),</a:t>
          </a:r>
        </a:p>
      </dgm:t>
    </dgm:pt>
    <dgm:pt modelId="{1CBF36CC-C362-47EC-9F51-2E44A5B2E5B8}" type="parTrans" cxnId="{2E89E22A-18D5-4FDA-B7CA-E5E95CDCF7DE}">
      <dgm:prSet/>
      <dgm:spPr/>
      <dgm:t>
        <a:bodyPr/>
        <a:lstStyle/>
        <a:p>
          <a:endParaRPr lang="en-US"/>
        </a:p>
      </dgm:t>
    </dgm:pt>
    <dgm:pt modelId="{56387DAD-F6F8-4CE4-B1BA-9DAF51DE710B}" type="sibTrans" cxnId="{2E89E22A-18D5-4FDA-B7CA-E5E95CDCF7DE}">
      <dgm:prSet/>
      <dgm:spPr/>
      <dgm:t>
        <a:bodyPr/>
        <a:lstStyle/>
        <a:p>
          <a:endParaRPr lang="en-US"/>
        </a:p>
      </dgm:t>
    </dgm:pt>
    <dgm:pt modelId="{9A34C74A-2BDC-4151-91A6-673B3EC3355D}">
      <dgm:prSet/>
      <dgm:spPr/>
      <dgm:t>
        <a:bodyPr/>
        <a:lstStyle/>
        <a:p>
          <a:r>
            <a:rPr lang="en-US"/>
            <a:t>unique(name, location)</a:t>
          </a:r>
        </a:p>
      </dgm:t>
    </dgm:pt>
    <dgm:pt modelId="{984CBDAB-93FD-4F0B-9B8B-AB0DD0B3FE24}" type="parTrans" cxnId="{8F873FB6-CF14-480A-93F9-319F56D5A103}">
      <dgm:prSet/>
      <dgm:spPr/>
      <dgm:t>
        <a:bodyPr/>
        <a:lstStyle/>
        <a:p>
          <a:endParaRPr lang="en-US"/>
        </a:p>
      </dgm:t>
    </dgm:pt>
    <dgm:pt modelId="{A4FBB877-0171-42C6-9FDB-CDCEB6162AFE}" type="sibTrans" cxnId="{8F873FB6-CF14-480A-93F9-319F56D5A103}">
      <dgm:prSet/>
      <dgm:spPr/>
      <dgm:t>
        <a:bodyPr/>
        <a:lstStyle/>
        <a:p>
          <a:endParaRPr lang="en-US"/>
        </a:p>
      </dgm:t>
    </dgm:pt>
    <dgm:pt modelId="{09D67827-6D80-4ECE-AA55-1B2CF4FC7E21}">
      <dgm:prSet/>
      <dgm:spPr/>
      <dgm:t>
        <a:bodyPr/>
        <a:lstStyle/>
        <a:p>
          <a:r>
            <a:rPr lang="en-US"/>
            <a:t>);</a:t>
          </a:r>
        </a:p>
      </dgm:t>
    </dgm:pt>
    <dgm:pt modelId="{94C07C87-4066-4A8F-8882-037FB0651770}" type="parTrans" cxnId="{2A759500-D860-4166-A5D2-211F5F89623F}">
      <dgm:prSet/>
      <dgm:spPr/>
      <dgm:t>
        <a:bodyPr/>
        <a:lstStyle/>
        <a:p>
          <a:endParaRPr lang="en-US"/>
        </a:p>
      </dgm:t>
    </dgm:pt>
    <dgm:pt modelId="{E9C4C7EA-0ECA-41B6-9185-D53BEE91C38D}" type="sibTrans" cxnId="{2A759500-D860-4166-A5D2-211F5F89623F}">
      <dgm:prSet/>
      <dgm:spPr/>
      <dgm:t>
        <a:bodyPr/>
        <a:lstStyle/>
        <a:p>
          <a:endParaRPr lang="en-US"/>
        </a:p>
      </dgm:t>
    </dgm:pt>
    <dgm:pt modelId="{31D8FBC9-047C-48C0-95C2-91D5606E7FBB}" type="pres">
      <dgm:prSet presAssocID="{4570A1AC-A458-420A-8839-97B402BFEFCD}" presName="root" presStyleCnt="0">
        <dgm:presLayoutVars>
          <dgm:dir/>
          <dgm:resizeHandles val="exact"/>
        </dgm:presLayoutVars>
      </dgm:prSet>
      <dgm:spPr/>
    </dgm:pt>
    <dgm:pt modelId="{FE873585-7EDB-47F2-846A-1BD23328D148}" type="pres">
      <dgm:prSet presAssocID="{79B0CC96-B03C-44ED-980E-F481EA14B79B}" presName="compNode" presStyleCnt="0"/>
      <dgm:spPr/>
    </dgm:pt>
    <dgm:pt modelId="{2381F1FC-F918-406A-BAF8-20ED85B3355C}" type="pres">
      <dgm:prSet presAssocID="{79B0CC96-B03C-44ED-980E-F481EA14B79B}" presName="bgRect" presStyleLbl="bgShp" presStyleIdx="0" presStyleCnt="6"/>
      <dgm:spPr/>
    </dgm:pt>
    <dgm:pt modelId="{66711B98-3A46-4D8C-A2B4-AAC8A340AD75}" type="pres">
      <dgm:prSet presAssocID="{79B0CC96-B03C-44ED-980E-F481EA14B79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1B523513-FC5F-4825-8AE3-89E935FF2850}" type="pres">
      <dgm:prSet presAssocID="{79B0CC96-B03C-44ED-980E-F481EA14B79B}" presName="spaceRect" presStyleCnt="0"/>
      <dgm:spPr/>
    </dgm:pt>
    <dgm:pt modelId="{A80E37A6-B479-4D93-AD62-72B7C9DA9658}" type="pres">
      <dgm:prSet presAssocID="{79B0CC96-B03C-44ED-980E-F481EA14B79B}" presName="parTx" presStyleLbl="revTx" presStyleIdx="0" presStyleCnt="6">
        <dgm:presLayoutVars>
          <dgm:chMax val="0"/>
          <dgm:chPref val="0"/>
        </dgm:presLayoutVars>
      </dgm:prSet>
      <dgm:spPr/>
    </dgm:pt>
    <dgm:pt modelId="{C5DD1CE0-EEB3-414F-915B-F9AAFB745F54}" type="pres">
      <dgm:prSet presAssocID="{D1405BD3-2995-4804-8968-F8AE8787BB7E}" presName="sibTrans" presStyleCnt="0"/>
      <dgm:spPr/>
    </dgm:pt>
    <dgm:pt modelId="{1661EFA3-1D08-448B-ABD9-C1563B1A9CB4}" type="pres">
      <dgm:prSet presAssocID="{598A5A4B-191D-44FE-8BAE-C3BD0F8ECCA6}" presName="compNode" presStyleCnt="0"/>
      <dgm:spPr/>
    </dgm:pt>
    <dgm:pt modelId="{E76AE350-6B4D-4C09-95F7-96FC8725A0CE}" type="pres">
      <dgm:prSet presAssocID="{598A5A4B-191D-44FE-8BAE-C3BD0F8ECCA6}" presName="bgRect" presStyleLbl="bgShp" presStyleIdx="1" presStyleCnt="6"/>
      <dgm:spPr/>
    </dgm:pt>
    <dgm:pt modelId="{4923BE83-3C33-48D6-91ED-F2FE771D0B4F}" type="pres">
      <dgm:prSet presAssocID="{598A5A4B-191D-44FE-8BAE-C3BD0F8ECCA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1672E60B-A22D-4CFF-82B5-2DD026D8CB9E}" type="pres">
      <dgm:prSet presAssocID="{598A5A4B-191D-44FE-8BAE-C3BD0F8ECCA6}" presName="spaceRect" presStyleCnt="0"/>
      <dgm:spPr/>
    </dgm:pt>
    <dgm:pt modelId="{E489C22F-66AB-4F46-A4C1-8867219DD989}" type="pres">
      <dgm:prSet presAssocID="{598A5A4B-191D-44FE-8BAE-C3BD0F8ECCA6}" presName="parTx" presStyleLbl="revTx" presStyleIdx="1" presStyleCnt="6">
        <dgm:presLayoutVars>
          <dgm:chMax val="0"/>
          <dgm:chPref val="0"/>
        </dgm:presLayoutVars>
      </dgm:prSet>
      <dgm:spPr/>
    </dgm:pt>
    <dgm:pt modelId="{AE2C84C3-3827-4BCA-8877-C5C86B66E8D6}" type="pres">
      <dgm:prSet presAssocID="{462CC7A6-F7EA-4742-B45F-0E08BECD5D81}" presName="sibTrans" presStyleCnt="0"/>
      <dgm:spPr/>
    </dgm:pt>
    <dgm:pt modelId="{062B3116-39FF-4446-A33F-BD381DC1CBB5}" type="pres">
      <dgm:prSet presAssocID="{9C6CCBC2-3021-4562-AB22-6942DA7215A5}" presName="compNode" presStyleCnt="0"/>
      <dgm:spPr/>
    </dgm:pt>
    <dgm:pt modelId="{887CD039-E2AC-4A36-92ED-1B442CD65328}" type="pres">
      <dgm:prSet presAssocID="{9C6CCBC2-3021-4562-AB22-6942DA7215A5}" presName="bgRect" presStyleLbl="bgShp" presStyleIdx="2" presStyleCnt="6"/>
      <dgm:spPr/>
    </dgm:pt>
    <dgm:pt modelId="{109CCB6D-C372-4536-806F-7DBABE6A1717}" type="pres">
      <dgm:prSet presAssocID="{9C6CCBC2-3021-4562-AB22-6942DA7215A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1BF8BA7A-456E-474B-8E17-D9386EACC5DB}" type="pres">
      <dgm:prSet presAssocID="{9C6CCBC2-3021-4562-AB22-6942DA7215A5}" presName="spaceRect" presStyleCnt="0"/>
      <dgm:spPr/>
    </dgm:pt>
    <dgm:pt modelId="{46ED28C6-A37D-457C-9C90-E86FEE92A554}" type="pres">
      <dgm:prSet presAssocID="{9C6CCBC2-3021-4562-AB22-6942DA7215A5}" presName="parTx" presStyleLbl="revTx" presStyleIdx="2" presStyleCnt="6">
        <dgm:presLayoutVars>
          <dgm:chMax val="0"/>
          <dgm:chPref val="0"/>
        </dgm:presLayoutVars>
      </dgm:prSet>
      <dgm:spPr/>
    </dgm:pt>
    <dgm:pt modelId="{C4A827EB-22E8-46BD-8552-EEE48FEEE7FA}" type="pres">
      <dgm:prSet presAssocID="{104D2F40-E0E1-4CB0-BC7F-52F9C8591413}" presName="sibTrans" presStyleCnt="0"/>
      <dgm:spPr/>
    </dgm:pt>
    <dgm:pt modelId="{15029A47-D3E8-4429-9501-D40C17F7B789}" type="pres">
      <dgm:prSet presAssocID="{408D3C87-665E-4502-AA69-0CF994D5A958}" presName="compNode" presStyleCnt="0"/>
      <dgm:spPr/>
    </dgm:pt>
    <dgm:pt modelId="{48160ACB-9EE1-487A-881E-D36F632C49C7}" type="pres">
      <dgm:prSet presAssocID="{408D3C87-665E-4502-AA69-0CF994D5A958}" presName="bgRect" presStyleLbl="bgShp" presStyleIdx="3" presStyleCnt="6"/>
      <dgm:spPr/>
    </dgm:pt>
    <dgm:pt modelId="{0F666D3A-4049-413E-BC9A-2C6620D1CE3F}" type="pres">
      <dgm:prSet presAssocID="{408D3C87-665E-4502-AA69-0CF994D5A95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AE054A9-5836-487F-AD93-84C54094F767}" type="pres">
      <dgm:prSet presAssocID="{408D3C87-665E-4502-AA69-0CF994D5A958}" presName="spaceRect" presStyleCnt="0"/>
      <dgm:spPr/>
    </dgm:pt>
    <dgm:pt modelId="{889A067D-BBA4-49B6-B712-1C5EB293946E}" type="pres">
      <dgm:prSet presAssocID="{408D3C87-665E-4502-AA69-0CF994D5A958}" presName="parTx" presStyleLbl="revTx" presStyleIdx="3" presStyleCnt="6">
        <dgm:presLayoutVars>
          <dgm:chMax val="0"/>
          <dgm:chPref val="0"/>
        </dgm:presLayoutVars>
      </dgm:prSet>
      <dgm:spPr/>
    </dgm:pt>
    <dgm:pt modelId="{CDD98D98-9A85-4EC2-AD3D-FB15042506E5}" type="pres">
      <dgm:prSet presAssocID="{56387DAD-F6F8-4CE4-B1BA-9DAF51DE710B}" presName="sibTrans" presStyleCnt="0"/>
      <dgm:spPr/>
    </dgm:pt>
    <dgm:pt modelId="{34D3DFC1-C3ED-4B15-9AE9-2877857423C7}" type="pres">
      <dgm:prSet presAssocID="{9A34C74A-2BDC-4151-91A6-673B3EC3355D}" presName="compNode" presStyleCnt="0"/>
      <dgm:spPr/>
    </dgm:pt>
    <dgm:pt modelId="{E26210A3-D39A-4E64-8606-41F87819A783}" type="pres">
      <dgm:prSet presAssocID="{9A34C74A-2BDC-4151-91A6-673B3EC3355D}" presName="bgRect" presStyleLbl="bgShp" presStyleIdx="4" presStyleCnt="6"/>
      <dgm:spPr/>
    </dgm:pt>
    <dgm:pt modelId="{2D56C2E1-2904-439F-B7E7-F7D528575CE9}" type="pres">
      <dgm:prSet presAssocID="{9A34C74A-2BDC-4151-91A6-673B3EC3355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F5702637-44DD-46A7-8852-FE9D5EB39269}" type="pres">
      <dgm:prSet presAssocID="{9A34C74A-2BDC-4151-91A6-673B3EC3355D}" presName="spaceRect" presStyleCnt="0"/>
      <dgm:spPr/>
    </dgm:pt>
    <dgm:pt modelId="{647A2877-F01B-4252-8A87-1E53574AAC81}" type="pres">
      <dgm:prSet presAssocID="{9A34C74A-2BDC-4151-91A6-673B3EC3355D}" presName="parTx" presStyleLbl="revTx" presStyleIdx="4" presStyleCnt="6">
        <dgm:presLayoutVars>
          <dgm:chMax val="0"/>
          <dgm:chPref val="0"/>
        </dgm:presLayoutVars>
      </dgm:prSet>
      <dgm:spPr/>
    </dgm:pt>
    <dgm:pt modelId="{060DC33A-423B-44F0-BA78-9109CEB664FF}" type="pres">
      <dgm:prSet presAssocID="{A4FBB877-0171-42C6-9FDB-CDCEB6162AFE}" presName="sibTrans" presStyleCnt="0"/>
      <dgm:spPr/>
    </dgm:pt>
    <dgm:pt modelId="{F6D06C7C-49D3-47F0-8AC5-913EBBAB00CC}" type="pres">
      <dgm:prSet presAssocID="{09D67827-6D80-4ECE-AA55-1B2CF4FC7E21}" presName="compNode" presStyleCnt="0"/>
      <dgm:spPr/>
    </dgm:pt>
    <dgm:pt modelId="{9A12A295-D5F9-4537-9792-A034E34C63D2}" type="pres">
      <dgm:prSet presAssocID="{09D67827-6D80-4ECE-AA55-1B2CF4FC7E21}" presName="bgRect" presStyleLbl="bgShp" presStyleIdx="5" presStyleCnt="6"/>
      <dgm:spPr/>
    </dgm:pt>
    <dgm:pt modelId="{2BD96D4F-0DD5-475F-8266-52BB6E090E53}" type="pres">
      <dgm:prSet presAssocID="{09D67827-6D80-4ECE-AA55-1B2CF4FC7E2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6957FEC9-AD7A-4AFF-BCE5-F0BDDFC2F018}" type="pres">
      <dgm:prSet presAssocID="{09D67827-6D80-4ECE-AA55-1B2CF4FC7E21}" presName="spaceRect" presStyleCnt="0"/>
      <dgm:spPr/>
    </dgm:pt>
    <dgm:pt modelId="{96167C53-EF1E-4F4F-BCE2-1C24FC657CF5}" type="pres">
      <dgm:prSet presAssocID="{09D67827-6D80-4ECE-AA55-1B2CF4FC7E2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A759500-D860-4166-A5D2-211F5F89623F}" srcId="{4570A1AC-A458-420A-8839-97B402BFEFCD}" destId="{09D67827-6D80-4ECE-AA55-1B2CF4FC7E21}" srcOrd="5" destOrd="0" parTransId="{94C07C87-4066-4A8F-8882-037FB0651770}" sibTransId="{E9C4C7EA-0ECA-41B6-9185-D53BEE91C38D}"/>
    <dgm:cxn modelId="{AFD6C301-CF4C-469D-955A-40A0BB0CFD6B}" type="presOf" srcId="{9A34C74A-2BDC-4151-91A6-673B3EC3355D}" destId="{647A2877-F01B-4252-8A87-1E53574AAC81}" srcOrd="0" destOrd="0" presId="urn:microsoft.com/office/officeart/2018/2/layout/IconVerticalSolidList"/>
    <dgm:cxn modelId="{4B072D06-3FC5-41B8-921F-E6398F87469B}" srcId="{4570A1AC-A458-420A-8839-97B402BFEFCD}" destId="{79B0CC96-B03C-44ED-980E-F481EA14B79B}" srcOrd="0" destOrd="0" parTransId="{BCB90A91-1B18-4D91-98DB-32DBEAD5B383}" sibTransId="{D1405BD3-2995-4804-8968-F8AE8787BB7E}"/>
    <dgm:cxn modelId="{2E89E22A-18D5-4FDA-B7CA-E5E95CDCF7DE}" srcId="{4570A1AC-A458-420A-8839-97B402BFEFCD}" destId="{408D3C87-665E-4502-AA69-0CF994D5A958}" srcOrd="3" destOrd="0" parTransId="{1CBF36CC-C362-47EC-9F51-2E44A5B2E5B8}" sibTransId="{56387DAD-F6F8-4CE4-B1BA-9DAF51DE710B}"/>
    <dgm:cxn modelId="{549E9D43-E819-4C96-B430-38EC133B686A}" srcId="{4570A1AC-A458-420A-8839-97B402BFEFCD}" destId="{9C6CCBC2-3021-4562-AB22-6942DA7215A5}" srcOrd="2" destOrd="0" parTransId="{F7A38B8C-9889-46C6-BB3B-0AA40DDDF9E0}" sibTransId="{104D2F40-E0E1-4CB0-BC7F-52F9C8591413}"/>
    <dgm:cxn modelId="{7AFBE56B-48B9-4B24-B460-1D0BD0DFA5C8}" type="presOf" srcId="{9C6CCBC2-3021-4562-AB22-6942DA7215A5}" destId="{46ED28C6-A37D-457C-9C90-E86FEE92A554}" srcOrd="0" destOrd="0" presId="urn:microsoft.com/office/officeart/2018/2/layout/IconVerticalSolidList"/>
    <dgm:cxn modelId="{86A90357-77AF-4674-81C4-70AC1B7FD388}" type="presOf" srcId="{4570A1AC-A458-420A-8839-97B402BFEFCD}" destId="{31D8FBC9-047C-48C0-95C2-91D5606E7FBB}" srcOrd="0" destOrd="0" presId="urn:microsoft.com/office/officeart/2018/2/layout/IconVerticalSolidList"/>
    <dgm:cxn modelId="{E8F452A9-CEB6-4DCB-B762-719C885972BB}" srcId="{4570A1AC-A458-420A-8839-97B402BFEFCD}" destId="{598A5A4B-191D-44FE-8BAE-C3BD0F8ECCA6}" srcOrd="1" destOrd="0" parTransId="{D6131514-FC93-4855-A5C0-56C9E4804E36}" sibTransId="{462CC7A6-F7EA-4742-B45F-0E08BECD5D81}"/>
    <dgm:cxn modelId="{5121AAA9-26BE-43FC-9186-EE12E4578DDF}" type="presOf" srcId="{09D67827-6D80-4ECE-AA55-1B2CF4FC7E21}" destId="{96167C53-EF1E-4F4F-BCE2-1C24FC657CF5}" srcOrd="0" destOrd="0" presId="urn:microsoft.com/office/officeart/2018/2/layout/IconVerticalSolidList"/>
    <dgm:cxn modelId="{8F873FB6-CF14-480A-93F9-319F56D5A103}" srcId="{4570A1AC-A458-420A-8839-97B402BFEFCD}" destId="{9A34C74A-2BDC-4151-91A6-673B3EC3355D}" srcOrd="4" destOrd="0" parTransId="{984CBDAB-93FD-4F0B-9B8B-AB0DD0B3FE24}" sibTransId="{A4FBB877-0171-42C6-9FDB-CDCEB6162AFE}"/>
    <dgm:cxn modelId="{EB9526BE-DEBE-4FCE-8721-047CE7733DAA}" type="presOf" srcId="{598A5A4B-191D-44FE-8BAE-C3BD0F8ECCA6}" destId="{E489C22F-66AB-4F46-A4C1-8867219DD989}" srcOrd="0" destOrd="0" presId="urn:microsoft.com/office/officeart/2018/2/layout/IconVerticalSolidList"/>
    <dgm:cxn modelId="{B7F828CD-D0C0-47FC-8630-5AD92CB8CBD5}" type="presOf" srcId="{79B0CC96-B03C-44ED-980E-F481EA14B79B}" destId="{A80E37A6-B479-4D93-AD62-72B7C9DA9658}" srcOrd="0" destOrd="0" presId="urn:microsoft.com/office/officeart/2018/2/layout/IconVerticalSolidList"/>
    <dgm:cxn modelId="{AD4471F4-A52B-46C7-9864-8E47AA457304}" type="presOf" srcId="{408D3C87-665E-4502-AA69-0CF994D5A958}" destId="{889A067D-BBA4-49B6-B712-1C5EB293946E}" srcOrd="0" destOrd="0" presId="urn:microsoft.com/office/officeart/2018/2/layout/IconVerticalSolidList"/>
    <dgm:cxn modelId="{4D77C738-DCF1-4C65-933F-053B847662A9}" type="presParOf" srcId="{31D8FBC9-047C-48C0-95C2-91D5606E7FBB}" destId="{FE873585-7EDB-47F2-846A-1BD23328D148}" srcOrd="0" destOrd="0" presId="urn:microsoft.com/office/officeart/2018/2/layout/IconVerticalSolidList"/>
    <dgm:cxn modelId="{335AD75E-D789-42B4-A5FB-941617CE5149}" type="presParOf" srcId="{FE873585-7EDB-47F2-846A-1BD23328D148}" destId="{2381F1FC-F918-406A-BAF8-20ED85B3355C}" srcOrd="0" destOrd="0" presId="urn:microsoft.com/office/officeart/2018/2/layout/IconVerticalSolidList"/>
    <dgm:cxn modelId="{C48FE5E4-3FC3-428A-B170-E42F6BE4E2C6}" type="presParOf" srcId="{FE873585-7EDB-47F2-846A-1BD23328D148}" destId="{66711B98-3A46-4D8C-A2B4-AAC8A340AD75}" srcOrd="1" destOrd="0" presId="urn:microsoft.com/office/officeart/2018/2/layout/IconVerticalSolidList"/>
    <dgm:cxn modelId="{4F4CD256-6A50-402F-BA24-2B90D2A61AFF}" type="presParOf" srcId="{FE873585-7EDB-47F2-846A-1BD23328D148}" destId="{1B523513-FC5F-4825-8AE3-89E935FF2850}" srcOrd="2" destOrd="0" presId="urn:microsoft.com/office/officeart/2018/2/layout/IconVerticalSolidList"/>
    <dgm:cxn modelId="{1753988B-1A8B-49F7-B5B6-184EB6E37E0E}" type="presParOf" srcId="{FE873585-7EDB-47F2-846A-1BD23328D148}" destId="{A80E37A6-B479-4D93-AD62-72B7C9DA9658}" srcOrd="3" destOrd="0" presId="urn:microsoft.com/office/officeart/2018/2/layout/IconVerticalSolidList"/>
    <dgm:cxn modelId="{E28428E6-7E68-4E2E-9630-DBF7FE2215DD}" type="presParOf" srcId="{31D8FBC9-047C-48C0-95C2-91D5606E7FBB}" destId="{C5DD1CE0-EEB3-414F-915B-F9AAFB745F54}" srcOrd="1" destOrd="0" presId="urn:microsoft.com/office/officeart/2018/2/layout/IconVerticalSolidList"/>
    <dgm:cxn modelId="{A8E60985-823F-4B31-AD3E-F73F42F3FB26}" type="presParOf" srcId="{31D8FBC9-047C-48C0-95C2-91D5606E7FBB}" destId="{1661EFA3-1D08-448B-ABD9-C1563B1A9CB4}" srcOrd="2" destOrd="0" presId="urn:microsoft.com/office/officeart/2018/2/layout/IconVerticalSolidList"/>
    <dgm:cxn modelId="{3F93A2A8-2482-4731-ADB3-73D9C6DB27ED}" type="presParOf" srcId="{1661EFA3-1D08-448B-ABD9-C1563B1A9CB4}" destId="{E76AE350-6B4D-4C09-95F7-96FC8725A0CE}" srcOrd="0" destOrd="0" presId="urn:microsoft.com/office/officeart/2018/2/layout/IconVerticalSolidList"/>
    <dgm:cxn modelId="{E68A0A50-50D9-40D8-9390-9DBFCED8D9BD}" type="presParOf" srcId="{1661EFA3-1D08-448B-ABD9-C1563B1A9CB4}" destId="{4923BE83-3C33-48D6-91ED-F2FE771D0B4F}" srcOrd="1" destOrd="0" presId="urn:microsoft.com/office/officeart/2018/2/layout/IconVerticalSolidList"/>
    <dgm:cxn modelId="{818BC39C-41D6-4CB8-BDE7-51731D5861D6}" type="presParOf" srcId="{1661EFA3-1D08-448B-ABD9-C1563B1A9CB4}" destId="{1672E60B-A22D-4CFF-82B5-2DD026D8CB9E}" srcOrd="2" destOrd="0" presId="urn:microsoft.com/office/officeart/2018/2/layout/IconVerticalSolidList"/>
    <dgm:cxn modelId="{487F19A3-484F-4D5A-910C-3F6D6889438B}" type="presParOf" srcId="{1661EFA3-1D08-448B-ABD9-C1563B1A9CB4}" destId="{E489C22F-66AB-4F46-A4C1-8867219DD989}" srcOrd="3" destOrd="0" presId="urn:microsoft.com/office/officeart/2018/2/layout/IconVerticalSolidList"/>
    <dgm:cxn modelId="{D6BC33B0-8ABE-4B3A-B1FE-C120F396037A}" type="presParOf" srcId="{31D8FBC9-047C-48C0-95C2-91D5606E7FBB}" destId="{AE2C84C3-3827-4BCA-8877-C5C86B66E8D6}" srcOrd="3" destOrd="0" presId="urn:microsoft.com/office/officeart/2018/2/layout/IconVerticalSolidList"/>
    <dgm:cxn modelId="{5F8F9B1E-1157-45E6-89A4-54FECBAA41F3}" type="presParOf" srcId="{31D8FBC9-047C-48C0-95C2-91D5606E7FBB}" destId="{062B3116-39FF-4446-A33F-BD381DC1CBB5}" srcOrd="4" destOrd="0" presId="urn:microsoft.com/office/officeart/2018/2/layout/IconVerticalSolidList"/>
    <dgm:cxn modelId="{CBFE7664-F640-4994-A330-CA2DC0634F8F}" type="presParOf" srcId="{062B3116-39FF-4446-A33F-BD381DC1CBB5}" destId="{887CD039-E2AC-4A36-92ED-1B442CD65328}" srcOrd="0" destOrd="0" presId="urn:microsoft.com/office/officeart/2018/2/layout/IconVerticalSolidList"/>
    <dgm:cxn modelId="{22482E3E-DA99-4A8C-8ADA-BDA3A8C81C04}" type="presParOf" srcId="{062B3116-39FF-4446-A33F-BD381DC1CBB5}" destId="{109CCB6D-C372-4536-806F-7DBABE6A1717}" srcOrd="1" destOrd="0" presId="urn:microsoft.com/office/officeart/2018/2/layout/IconVerticalSolidList"/>
    <dgm:cxn modelId="{70618FE7-9EDC-453D-846B-5C04410C9860}" type="presParOf" srcId="{062B3116-39FF-4446-A33F-BD381DC1CBB5}" destId="{1BF8BA7A-456E-474B-8E17-D9386EACC5DB}" srcOrd="2" destOrd="0" presId="urn:microsoft.com/office/officeart/2018/2/layout/IconVerticalSolidList"/>
    <dgm:cxn modelId="{9F98C8E2-0637-4C12-811F-896C4634AB93}" type="presParOf" srcId="{062B3116-39FF-4446-A33F-BD381DC1CBB5}" destId="{46ED28C6-A37D-457C-9C90-E86FEE92A554}" srcOrd="3" destOrd="0" presId="urn:microsoft.com/office/officeart/2018/2/layout/IconVerticalSolidList"/>
    <dgm:cxn modelId="{BFF15D4D-4846-4076-88A7-AFEE4BAC1859}" type="presParOf" srcId="{31D8FBC9-047C-48C0-95C2-91D5606E7FBB}" destId="{C4A827EB-22E8-46BD-8552-EEE48FEEE7FA}" srcOrd="5" destOrd="0" presId="urn:microsoft.com/office/officeart/2018/2/layout/IconVerticalSolidList"/>
    <dgm:cxn modelId="{916B2410-7381-4CE8-AC07-FED2B71F1297}" type="presParOf" srcId="{31D8FBC9-047C-48C0-95C2-91D5606E7FBB}" destId="{15029A47-D3E8-4429-9501-D40C17F7B789}" srcOrd="6" destOrd="0" presId="urn:microsoft.com/office/officeart/2018/2/layout/IconVerticalSolidList"/>
    <dgm:cxn modelId="{512FD39F-BD71-4479-9AAB-A9C04FEF7395}" type="presParOf" srcId="{15029A47-D3E8-4429-9501-D40C17F7B789}" destId="{48160ACB-9EE1-487A-881E-D36F632C49C7}" srcOrd="0" destOrd="0" presId="urn:microsoft.com/office/officeart/2018/2/layout/IconVerticalSolidList"/>
    <dgm:cxn modelId="{5E20DF86-2D98-452F-BF93-FE4B3A9DC7E9}" type="presParOf" srcId="{15029A47-D3E8-4429-9501-D40C17F7B789}" destId="{0F666D3A-4049-413E-BC9A-2C6620D1CE3F}" srcOrd="1" destOrd="0" presId="urn:microsoft.com/office/officeart/2018/2/layout/IconVerticalSolidList"/>
    <dgm:cxn modelId="{E2113757-4A9F-4930-B952-44D10262D736}" type="presParOf" srcId="{15029A47-D3E8-4429-9501-D40C17F7B789}" destId="{5AE054A9-5836-487F-AD93-84C54094F767}" srcOrd="2" destOrd="0" presId="urn:microsoft.com/office/officeart/2018/2/layout/IconVerticalSolidList"/>
    <dgm:cxn modelId="{518F698B-2E88-4A1A-9CA1-02F519E15FCD}" type="presParOf" srcId="{15029A47-D3E8-4429-9501-D40C17F7B789}" destId="{889A067D-BBA4-49B6-B712-1C5EB293946E}" srcOrd="3" destOrd="0" presId="urn:microsoft.com/office/officeart/2018/2/layout/IconVerticalSolidList"/>
    <dgm:cxn modelId="{7876BF2D-0322-4CB5-A421-BA032358827C}" type="presParOf" srcId="{31D8FBC9-047C-48C0-95C2-91D5606E7FBB}" destId="{CDD98D98-9A85-4EC2-AD3D-FB15042506E5}" srcOrd="7" destOrd="0" presId="urn:microsoft.com/office/officeart/2018/2/layout/IconVerticalSolidList"/>
    <dgm:cxn modelId="{7A25EE88-B678-4FEA-85F6-94E663515C9F}" type="presParOf" srcId="{31D8FBC9-047C-48C0-95C2-91D5606E7FBB}" destId="{34D3DFC1-C3ED-4B15-9AE9-2877857423C7}" srcOrd="8" destOrd="0" presId="urn:microsoft.com/office/officeart/2018/2/layout/IconVerticalSolidList"/>
    <dgm:cxn modelId="{97DD6E80-82A3-4743-8F01-A8DF50690A44}" type="presParOf" srcId="{34D3DFC1-C3ED-4B15-9AE9-2877857423C7}" destId="{E26210A3-D39A-4E64-8606-41F87819A783}" srcOrd="0" destOrd="0" presId="urn:microsoft.com/office/officeart/2018/2/layout/IconVerticalSolidList"/>
    <dgm:cxn modelId="{635AFE9F-0F69-4EA7-BBC4-E2A504C2F60D}" type="presParOf" srcId="{34D3DFC1-C3ED-4B15-9AE9-2877857423C7}" destId="{2D56C2E1-2904-439F-B7E7-F7D528575CE9}" srcOrd="1" destOrd="0" presId="urn:microsoft.com/office/officeart/2018/2/layout/IconVerticalSolidList"/>
    <dgm:cxn modelId="{05E0397D-40B1-4905-8379-E515D5CE2DB1}" type="presParOf" srcId="{34D3DFC1-C3ED-4B15-9AE9-2877857423C7}" destId="{F5702637-44DD-46A7-8852-FE9D5EB39269}" srcOrd="2" destOrd="0" presId="urn:microsoft.com/office/officeart/2018/2/layout/IconVerticalSolidList"/>
    <dgm:cxn modelId="{F68C8B0C-EBD7-4AF0-827F-70ED64A85458}" type="presParOf" srcId="{34D3DFC1-C3ED-4B15-9AE9-2877857423C7}" destId="{647A2877-F01B-4252-8A87-1E53574AAC81}" srcOrd="3" destOrd="0" presId="urn:microsoft.com/office/officeart/2018/2/layout/IconVerticalSolidList"/>
    <dgm:cxn modelId="{EAD2B3D9-24A3-4586-A856-4650903C78A9}" type="presParOf" srcId="{31D8FBC9-047C-48C0-95C2-91D5606E7FBB}" destId="{060DC33A-423B-44F0-BA78-9109CEB664FF}" srcOrd="9" destOrd="0" presId="urn:microsoft.com/office/officeart/2018/2/layout/IconVerticalSolidList"/>
    <dgm:cxn modelId="{F7D15199-0FF2-4D46-BDE7-FABC098C498B}" type="presParOf" srcId="{31D8FBC9-047C-48C0-95C2-91D5606E7FBB}" destId="{F6D06C7C-49D3-47F0-8AC5-913EBBAB00CC}" srcOrd="10" destOrd="0" presId="urn:microsoft.com/office/officeart/2018/2/layout/IconVerticalSolidList"/>
    <dgm:cxn modelId="{214C39BD-CC7A-40B7-97E5-CC6D989D52F5}" type="presParOf" srcId="{F6D06C7C-49D3-47F0-8AC5-913EBBAB00CC}" destId="{9A12A295-D5F9-4537-9792-A034E34C63D2}" srcOrd="0" destOrd="0" presId="urn:microsoft.com/office/officeart/2018/2/layout/IconVerticalSolidList"/>
    <dgm:cxn modelId="{9A3D4467-4F6C-47D8-BED1-9B2A3503719F}" type="presParOf" srcId="{F6D06C7C-49D3-47F0-8AC5-913EBBAB00CC}" destId="{2BD96D4F-0DD5-475F-8266-52BB6E090E53}" srcOrd="1" destOrd="0" presId="urn:microsoft.com/office/officeart/2018/2/layout/IconVerticalSolidList"/>
    <dgm:cxn modelId="{AEE263AE-27FC-448A-89DA-1BE76A673096}" type="presParOf" srcId="{F6D06C7C-49D3-47F0-8AC5-913EBBAB00CC}" destId="{6957FEC9-AD7A-4AFF-BCE5-F0BDDFC2F018}" srcOrd="2" destOrd="0" presId="urn:microsoft.com/office/officeart/2018/2/layout/IconVerticalSolidList"/>
    <dgm:cxn modelId="{D011F652-F674-42DF-AFB9-2912BC80CDE5}" type="presParOf" srcId="{F6D06C7C-49D3-47F0-8AC5-913EBBAB00CC}" destId="{96167C53-EF1E-4F4F-BCE2-1C24FC657C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E2213F-7804-46AD-8D97-B50D476DFFA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A178EC9-B46C-48EF-9A09-3556430A644B}">
      <dgm:prSet/>
      <dgm:spPr/>
      <dgm:t>
        <a:bodyPr/>
        <a:lstStyle/>
        <a:p>
          <a:r>
            <a:rPr lang="en-US"/>
            <a:t>INSERT INTO Gallery (gallery_id, name, location) VALUES</a:t>
          </a:r>
        </a:p>
      </dgm:t>
    </dgm:pt>
    <dgm:pt modelId="{131C9D2E-56F4-496B-BFC1-0EBD20294186}" type="parTrans" cxnId="{F7C18B80-ECC3-40B8-A0AC-3BD3E1FBDA2D}">
      <dgm:prSet/>
      <dgm:spPr/>
      <dgm:t>
        <a:bodyPr/>
        <a:lstStyle/>
        <a:p>
          <a:endParaRPr lang="en-US"/>
        </a:p>
      </dgm:t>
    </dgm:pt>
    <dgm:pt modelId="{F998CBD5-A08F-490B-A54A-CF66DFDE8A75}" type="sibTrans" cxnId="{F7C18B80-ECC3-40B8-A0AC-3BD3E1FBDA2D}">
      <dgm:prSet/>
      <dgm:spPr/>
      <dgm:t>
        <a:bodyPr/>
        <a:lstStyle/>
        <a:p>
          <a:endParaRPr lang="en-US"/>
        </a:p>
      </dgm:t>
    </dgm:pt>
    <dgm:pt modelId="{F97B945A-4E16-46F0-A6E0-BAEEB8CDF09D}">
      <dgm:prSet/>
      <dgm:spPr/>
      <dgm:t>
        <a:bodyPr/>
        <a:lstStyle/>
        <a:p>
          <a:r>
            <a:rPr lang="en-US"/>
            <a:t>('G111','DOWNTOWN GALLERY','New York City'),</a:t>
          </a:r>
        </a:p>
      </dgm:t>
    </dgm:pt>
    <dgm:pt modelId="{8E55DE1B-A0DF-49BC-B321-24743EB7A1E6}" type="parTrans" cxnId="{07A95BE9-577A-4B96-B515-69C00D931FCA}">
      <dgm:prSet/>
      <dgm:spPr/>
      <dgm:t>
        <a:bodyPr/>
        <a:lstStyle/>
        <a:p>
          <a:endParaRPr lang="en-US"/>
        </a:p>
      </dgm:t>
    </dgm:pt>
    <dgm:pt modelId="{DF8F6C3B-B6BA-4B59-801A-AC809358D058}" type="sibTrans" cxnId="{07A95BE9-577A-4B96-B515-69C00D931FCA}">
      <dgm:prSet/>
      <dgm:spPr/>
      <dgm:t>
        <a:bodyPr/>
        <a:lstStyle/>
        <a:p>
          <a:endParaRPr lang="en-US"/>
        </a:p>
      </dgm:t>
    </dgm:pt>
    <dgm:pt modelId="{799BDBFB-5B98-412C-A571-12CBF213544A}">
      <dgm:prSet/>
      <dgm:spPr/>
      <dgm:t>
        <a:bodyPr/>
        <a:lstStyle/>
        <a:p>
          <a:r>
            <a:rPr lang="en-US"/>
            <a:t>('G222','UPTOWN GALLERY','New York City'),</a:t>
          </a:r>
        </a:p>
      </dgm:t>
    </dgm:pt>
    <dgm:pt modelId="{6EAF28E1-8D03-4E6E-B0ED-B57703531475}" type="parTrans" cxnId="{D5001E58-C14F-4C2F-8473-0E21DA962F58}">
      <dgm:prSet/>
      <dgm:spPr/>
      <dgm:t>
        <a:bodyPr/>
        <a:lstStyle/>
        <a:p>
          <a:endParaRPr lang="en-US"/>
        </a:p>
      </dgm:t>
    </dgm:pt>
    <dgm:pt modelId="{D1386BF5-B251-48E5-B047-C69B4BFC5202}" type="sibTrans" cxnId="{D5001E58-C14F-4C2F-8473-0E21DA962F58}">
      <dgm:prSet/>
      <dgm:spPr/>
      <dgm:t>
        <a:bodyPr/>
        <a:lstStyle/>
        <a:p>
          <a:endParaRPr lang="en-US"/>
        </a:p>
      </dgm:t>
    </dgm:pt>
    <dgm:pt modelId="{CF7ED904-5738-4D10-8AC0-9A627B6C627D}">
      <dgm:prSet/>
      <dgm:spPr/>
      <dgm:t>
        <a:bodyPr/>
        <a:lstStyle/>
        <a:p>
          <a:r>
            <a:rPr lang="en-US"/>
            <a:t>('G333','SOHO GALLERY','New York City'),</a:t>
          </a:r>
        </a:p>
      </dgm:t>
    </dgm:pt>
    <dgm:pt modelId="{780601A2-24BE-41A3-AFA7-CF242EA154BA}" type="parTrans" cxnId="{C5D2D455-583B-4545-AC10-2588EE53A5C6}">
      <dgm:prSet/>
      <dgm:spPr/>
      <dgm:t>
        <a:bodyPr/>
        <a:lstStyle/>
        <a:p>
          <a:endParaRPr lang="en-US"/>
        </a:p>
      </dgm:t>
    </dgm:pt>
    <dgm:pt modelId="{007148DA-5BFE-4B5A-B625-C97DB2D469A8}" type="sibTrans" cxnId="{C5D2D455-583B-4545-AC10-2588EE53A5C6}">
      <dgm:prSet/>
      <dgm:spPr/>
      <dgm:t>
        <a:bodyPr/>
        <a:lstStyle/>
        <a:p>
          <a:endParaRPr lang="en-US"/>
        </a:p>
      </dgm:t>
    </dgm:pt>
    <dgm:pt modelId="{9017597D-E14A-43C2-9D5E-0D268150809E}">
      <dgm:prSet/>
      <dgm:spPr/>
      <dgm:t>
        <a:bodyPr/>
        <a:lstStyle/>
        <a:p>
          <a:r>
            <a:rPr lang="en-US"/>
            <a:t>('G444','MANHATTAN GALLERY','New York City');</a:t>
          </a:r>
        </a:p>
      </dgm:t>
    </dgm:pt>
    <dgm:pt modelId="{0F7FA179-F46E-4593-BE83-70F45FD1BCB9}" type="parTrans" cxnId="{D166A804-9E5F-475A-9063-2C7570C98071}">
      <dgm:prSet/>
      <dgm:spPr/>
      <dgm:t>
        <a:bodyPr/>
        <a:lstStyle/>
        <a:p>
          <a:endParaRPr lang="en-US"/>
        </a:p>
      </dgm:t>
    </dgm:pt>
    <dgm:pt modelId="{089FB872-FA27-43AB-AC19-2D32F41D1090}" type="sibTrans" cxnId="{D166A804-9E5F-475A-9063-2C7570C98071}">
      <dgm:prSet/>
      <dgm:spPr/>
      <dgm:t>
        <a:bodyPr/>
        <a:lstStyle/>
        <a:p>
          <a:endParaRPr lang="en-US"/>
        </a:p>
      </dgm:t>
    </dgm:pt>
    <dgm:pt modelId="{6783C6BB-653C-4326-A8F6-93B74CB4DC85}" type="pres">
      <dgm:prSet presAssocID="{B1E2213F-7804-46AD-8D97-B50D476DFFA2}" presName="outerComposite" presStyleCnt="0">
        <dgm:presLayoutVars>
          <dgm:chMax val="5"/>
          <dgm:dir/>
          <dgm:resizeHandles val="exact"/>
        </dgm:presLayoutVars>
      </dgm:prSet>
      <dgm:spPr/>
    </dgm:pt>
    <dgm:pt modelId="{E90721A9-DC52-459B-BF8E-646FA9F21029}" type="pres">
      <dgm:prSet presAssocID="{B1E2213F-7804-46AD-8D97-B50D476DFFA2}" presName="dummyMaxCanvas" presStyleCnt="0">
        <dgm:presLayoutVars/>
      </dgm:prSet>
      <dgm:spPr/>
    </dgm:pt>
    <dgm:pt modelId="{4CBA191C-6EA6-4DC0-B1A1-4B219D996545}" type="pres">
      <dgm:prSet presAssocID="{B1E2213F-7804-46AD-8D97-B50D476DFFA2}" presName="FiveNodes_1" presStyleLbl="node1" presStyleIdx="0" presStyleCnt="5">
        <dgm:presLayoutVars>
          <dgm:bulletEnabled val="1"/>
        </dgm:presLayoutVars>
      </dgm:prSet>
      <dgm:spPr/>
    </dgm:pt>
    <dgm:pt modelId="{779FBAFD-99F8-4FC4-9CD0-D3969578B35F}" type="pres">
      <dgm:prSet presAssocID="{B1E2213F-7804-46AD-8D97-B50D476DFFA2}" presName="FiveNodes_2" presStyleLbl="node1" presStyleIdx="1" presStyleCnt="5">
        <dgm:presLayoutVars>
          <dgm:bulletEnabled val="1"/>
        </dgm:presLayoutVars>
      </dgm:prSet>
      <dgm:spPr/>
    </dgm:pt>
    <dgm:pt modelId="{9098E947-5ED8-4E4D-A3A3-0DF69D8E2E12}" type="pres">
      <dgm:prSet presAssocID="{B1E2213F-7804-46AD-8D97-B50D476DFFA2}" presName="FiveNodes_3" presStyleLbl="node1" presStyleIdx="2" presStyleCnt="5">
        <dgm:presLayoutVars>
          <dgm:bulletEnabled val="1"/>
        </dgm:presLayoutVars>
      </dgm:prSet>
      <dgm:spPr/>
    </dgm:pt>
    <dgm:pt modelId="{A0449F45-F707-44AF-B701-87AAC753342A}" type="pres">
      <dgm:prSet presAssocID="{B1E2213F-7804-46AD-8D97-B50D476DFFA2}" presName="FiveNodes_4" presStyleLbl="node1" presStyleIdx="3" presStyleCnt="5">
        <dgm:presLayoutVars>
          <dgm:bulletEnabled val="1"/>
        </dgm:presLayoutVars>
      </dgm:prSet>
      <dgm:spPr/>
    </dgm:pt>
    <dgm:pt modelId="{DB585864-75F1-4210-9024-BB8987848460}" type="pres">
      <dgm:prSet presAssocID="{B1E2213F-7804-46AD-8D97-B50D476DFFA2}" presName="FiveNodes_5" presStyleLbl="node1" presStyleIdx="4" presStyleCnt="5">
        <dgm:presLayoutVars>
          <dgm:bulletEnabled val="1"/>
        </dgm:presLayoutVars>
      </dgm:prSet>
      <dgm:spPr/>
    </dgm:pt>
    <dgm:pt modelId="{8242E848-5360-400E-A013-7A6A77E92FAB}" type="pres">
      <dgm:prSet presAssocID="{B1E2213F-7804-46AD-8D97-B50D476DFFA2}" presName="FiveConn_1-2" presStyleLbl="fgAccFollowNode1" presStyleIdx="0" presStyleCnt="4">
        <dgm:presLayoutVars>
          <dgm:bulletEnabled val="1"/>
        </dgm:presLayoutVars>
      </dgm:prSet>
      <dgm:spPr/>
    </dgm:pt>
    <dgm:pt modelId="{6B0B1B37-BEC8-4FD2-B11D-F1ED98262677}" type="pres">
      <dgm:prSet presAssocID="{B1E2213F-7804-46AD-8D97-B50D476DFFA2}" presName="FiveConn_2-3" presStyleLbl="fgAccFollowNode1" presStyleIdx="1" presStyleCnt="4">
        <dgm:presLayoutVars>
          <dgm:bulletEnabled val="1"/>
        </dgm:presLayoutVars>
      </dgm:prSet>
      <dgm:spPr/>
    </dgm:pt>
    <dgm:pt modelId="{42492832-E7BB-4FDF-90D6-1F38FE168100}" type="pres">
      <dgm:prSet presAssocID="{B1E2213F-7804-46AD-8D97-B50D476DFFA2}" presName="FiveConn_3-4" presStyleLbl="fgAccFollowNode1" presStyleIdx="2" presStyleCnt="4">
        <dgm:presLayoutVars>
          <dgm:bulletEnabled val="1"/>
        </dgm:presLayoutVars>
      </dgm:prSet>
      <dgm:spPr/>
    </dgm:pt>
    <dgm:pt modelId="{3A7A010D-CE0B-4EA7-8060-07B6AB5669C3}" type="pres">
      <dgm:prSet presAssocID="{B1E2213F-7804-46AD-8D97-B50D476DFFA2}" presName="FiveConn_4-5" presStyleLbl="fgAccFollowNode1" presStyleIdx="3" presStyleCnt="4">
        <dgm:presLayoutVars>
          <dgm:bulletEnabled val="1"/>
        </dgm:presLayoutVars>
      </dgm:prSet>
      <dgm:spPr/>
    </dgm:pt>
    <dgm:pt modelId="{A511FA6E-019D-4961-9405-D2CF2CB9CDEF}" type="pres">
      <dgm:prSet presAssocID="{B1E2213F-7804-46AD-8D97-B50D476DFFA2}" presName="FiveNodes_1_text" presStyleLbl="node1" presStyleIdx="4" presStyleCnt="5">
        <dgm:presLayoutVars>
          <dgm:bulletEnabled val="1"/>
        </dgm:presLayoutVars>
      </dgm:prSet>
      <dgm:spPr/>
    </dgm:pt>
    <dgm:pt modelId="{B588A159-1686-479E-837C-7713D503D27B}" type="pres">
      <dgm:prSet presAssocID="{B1E2213F-7804-46AD-8D97-B50D476DFFA2}" presName="FiveNodes_2_text" presStyleLbl="node1" presStyleIdx="4" presStyleCnt="5">
        <dgm:presLayoutVars>
          <dgm:bulletEnabled val="1"/>
        </dgm:presLayoutVars>
      </dgm:prSet>
      <dgm:spPr/>
    </dgm:pt>
    <dgm:pt modelId="{7F615D07-3763-469D-906C-6ABB1E501DEE}" type="pres">
      <dgm:prSet presAssocID="{B1E2213F-7804-46AD-8D97-B50D476DFFA2}" presName="FiveNodes_3_text" presStyleLbl="node1" presStyleIdx="4" presStyleCnt="5">
        <dgm:presLayoutVars>
          <dgm:bulletEnabled val="1"/>
        </dgm:presLayoutVars>
      </dgm:prSet>
      <dgm:spPr/>
    </dgm:pt>
    <dgm:pt modelId="{0CD28DBC-6D2A-48ED-96D4-46B810518898}" type="pres">
      <dgm:prSet presAssocID="{B1E2213F-7804-46AD-8D97-B50D476DFFA2}" presName="FiveNodes_4_text" presStyleLbl="node1" presStyleIdx="4" presStyleCnt="5">
        <dgm:presLayoutVars>
          <dgm:bulletEnabled val="1"/>
        </dgm:presLayoutVars>
      </dgm:prSet>
      <dgm:spPr/>
    </dgm:pt>
    <dgm:pt modelId="{E4D4FD05-864E-4385-A711-3FAA205B889A}" type="pres">
      <dgm:prSet presAssocID="{B1E2213F-7804-46AD-8D97-B50D476DFFA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166A804-9E5F-475A-9063-2C7570C98071}" srcId="{B1E2213F-7804-46AD-8D97-B50D476DFFA2}" destId="{9017597D-E14A-43C2-9D5E-0D268150809E}" srcOrd="4" destOrd="0" parTransId="{0F7FA179-F46E-4593-BE83-70F45FD1BCB9}" sibTransId="{089FB872-FA27-43AB-AC19-2D32F41D1090}"/>
    <dgm:cxn modelId="{F6852923-DD57-4913-8874-9F4CB425CC47}" type="presOf" srcId="{B1E2213F-7804-46AD-8D97-B50D476DFFA2}" destId="{6783C6BB-653C-4326-A8F6-93B74CB4DC85}" srcOrd="0" destOrd="0" presId="urn:microsoft.com/office/officeart/2005/8/layout/vProcess5"/>
    <dgm:cxn modelId="{0845C326-7638-4DC9-8E36-05D386C99DE6}" type="presOf" srcId="{799BDBFB-5B98-412C-A571-12CBF213544A}" destId="{7F615D07-3763-469D-906C-6ABB1E501DEE}" srcOrd="1" destOrd="0" presId="urn:microsoft.com/office/officeart/2005/8/layout/vProcess5"/>
    <dgm:cxn modelId="{33EAF229-A52E-4C88-AFF3-E1DF5FAD77D2}" type="presOf" srcId="{9017597D-E14A-43C2-9D5E-0D268150809E}" destId="{DB585864-75F1-4210-9024-BB8987848460}" srcOrd="0" destOrd="0" presId="urn:microsoft.com/office/officeart/2005/8/layout/vProcess5"/>
    <dgm:cxn modelId="{2E38915B-4937-4EE7-BEC7-785255869C05}" type="presOf" srcId="{CA178EC9-B46C-48EF-9A09-3556430A644B}" destId="{A511FA6E-019D-4961-9405-D2CF2CB9CDEF}" srcOrd="1" destOrd="0" presId="urn:microsoft.com/office/officeart/2005/8/layout/vProcess5"/>
    <dgm:cxn modelId="{7F4CC860-1202-41ED-AE02-8D90130C4065}" type="presOf" srcId="{CF7ED904-5738-4D10-8AC0-9A627B6C627D}" destId="{A0449F45-F707-44AF-B701-87AAC753342A}" srcOrd="0" destOrd="0" presId="urn:microsoft.com/office/officeart/2005/8/layout/vProcess5"/>
    <dgm:cxn modelId="{416E724C-57F1-46AF-B417-1F8F3FD50159}" type="presOf" srcId="{799BDBFB-5B98-412C-A571-12CBF213544A}" destId="{9098E947-5ED8-4E4D-A3A3-0DF69D8E2E12}" srcOrd="0" destOrd="0" presId="urn:microsoft.com/office/officeart/2005/8/layout/vProcess5"/>
    <dgm:cxn modelId="{2B95754F-30AD-4C9F-83F1-7E61DF2FCB6D}" type="presOf" srcId="{DF8F6C3B-B6BA-4B59-801A-AC809358D058}" destId="{6B0B1B37-BEC8-4FD2-B11D-F1ED98262677}" srcOrd="0" destOrd="0" presId="urn:microsoft.com/office/officeart/2005/8/layout/vProcess5"/>
    <dgm:cxn modelId="{C20DC151-EFC3-4E9C-A893-991ADB90041B}" type="presOf" srcId="{007148DA-5BFE-4B5A-B625-C97DB2D469A8}" destId="{3A7A010D-CE0B-4EA7-8060-07B6AB5669C3}" srcOrd="0" destOrd="0" presId="urn:microsoft.com/office/officeart/2005/8/layout/vProcess5"/>
    <dgm:cxn modelId="{C5D2D455-583B-4545-AC10-2588EE53A5C6}" srcId="{B1E2213F-7804-46AD-8D97-B50D476DFFA2}" destId="{CF7ED904-5738-4D10-8AC0-9A627B6C627D}" srcOrd="3" destOrd="0" parTransId="{780601A2-24BE-41A3-AFA7-CF242EA154BA}" sibTransId="{007148DA-5BFE-4B5A-B625-C97DB2D469A8}"/>
    <dgm:cxn modelId="{D5001E58-C14F-4C2F-8473-0E21DA962F58}" srcId="{B1E2213F-7804-46AD-8D97-B50D476DFFA2}" destId="{799BDBFB-5B98-412C-A571-12CBF213544A}" srcOrd="2" destOrd="0" parTransId="{6EAF28E1-8D03-4E6E-B0ED-B57703531475}" sibTransId="{D1386BF5-B251-48E5-B047-C69B4BFC5202}"/>
    <dgm:cxn modelId="{F7C18B80-ECC3-40B8-A0AC-3BD3E1FBDA2D}" srcId="{B1E2213F-7804-46AD-8D97-B50D476DFFA2}" destId="{CA178EC9-B46C-48EF-9A09-3556430A644B}" srcOrd="0" destOrd="0" parTransId="{131C9D2E-56F4-496B-BFC1-0EBD20294186}" sibTransId="{F998CBD5-A08F-490B-A54A-CF66DFDE8A75}"/>
    <dgm:cxn modelId="{89262AB4-B1E9-4A9F-865C-E8A24FDDA6EF}" type="presOf" srcId="{F998CBD5-A08F-490B-A54A-CF66DFDE8A75}" destId="{8242E848-5360-400E-A013-7A6A77E92FAB}" srcOrd="0" destOrd="0" presId="urn:microsoft.com/office/officeart/2005/8/layout/vProcess5"/>
    <dgm:cxn modelId="{8E5A4AC3-11C8-42FE-98BC-BD9634A9DADB}" type="presOf" srcId="{CF7ED904-5738-4D10-8AC0-9A627B6C627D}" destId="{0CD28DBC-6D2A-48ED-96D4-46B810518898}" srcOrd="1" destOrd="0" presId="urn:microsoft.com/office/officeart/2005/8/layout/vProcess5"/>
    <dgm:cxn modelId="{8ADB55CC-BDF4-49D4-BA28-A88004CABBA4}" type="presOf" srcId="{F97B945A-4E16-46F0-A6E0-BAEEB8CDF09D}" destId="{B588A159-1686-479E-837C-7713D503D27B}" srcOrd="1" destOrd="0" presId="urn:microsoft.com/office/officeart/2005/8/layout/vProcess5"/>
    <dgm:cxn modelId="{87E711D3-68CC-47A6-88F2-5264E88CEB1B}" type="presOf" srcId="{D1386BF5-B251-48E5-B047-C69B4BFC5202}" destId="{42492832-E7BB-4FDF-90D6-1F38FE168100}" srcOrd="0" destOrd="0" presId="urn:microsoft.com/office/officeart/2005/8/layout/vProcess5"/>
    <dgm:cxn modelId="{C7FCE1D3-BCA0-4DEE-9188-243CAB4EA849}" type="presOf" srcId="{CA178EC9-B46C-48EF-9A09-3556430A644B}" destId="{4CBA191C-6EA6-4DC0-B1A1-4B219D996545}" srcOrd="0" destOrd="0" presId="urn:microsoft.com/office/officeart/2005/8/layout/vProcess5"/>
    <dgm:cxn modelId="{6C67F4D9-721F-4A13-81A1-205EF938868D}" type="presOf" srcId="{9017597D-E14A-43C2-9D5E-0D268150809E}" destId="{E4D4FD05-864E-4385-A711-3FAA205B889A}" srcOrd="1" destOrd="0" presId="urn:microsoft.com/office/officeart/2005/8/layout/vProcess5"/>
    <dgm:cxn modelId="{CBA06BDA-EB76-4719-82F5-B37CC09095E6}" type="presOf" srcId="{F97B945A-4E16-46F0-A6E0-BAEEB8CDF09D}" destId="{779FBAFD-99F8-4FC4-9CD0-D3969578B35F}" srcOrd="0" destOrd="0" presId="urn:microsoft.com/office/officeart/2005/8/layout/vProcess5"/>
    <dgm:cxn modelId="{07A95BE9-577A-4B96-B515-69C00D931FCA}" srcId="{B1E2213F-7804-46AD-8D97-B50D476DFFA2}" destId="{F97B945A-4E16-46F0-A6E0-BAEEB8CDF09D}" srcOrd="1" destOrd="0" parTransId="{8E55DE1B-A0DF-49BC-B321-24743EB7A1E6}" sibTransId="{DF8F6C3B-B6BA-4B59-801A-AC809358D058}"/>
    <dgm:cxn modelId="{79C58C3F-C911-4161-8A53-9F068CF7480F}" type="presParOf" srcId="{6783C6BB-653C-4326-A8F6-93B74CB4DC85}" destId="{E90721A9-DC52-459B-BF8E-646FA9F21029}" srcOrd="0" destOrd="0" presId="urn:microsoft.com/office/officeart/2005/8/layout/vProcess5"/>
    <dgm:cxn modelId="{5BBB9944-A3B1-4B67-BF5C-C345F335B303}" type="presParOf" srcId="{6783C6BB-653C-4326-A8F6-93B74CB4DC85}" destId="{4CBA191C-6EA6-4DC0-B1A1-4B219D996545}" srcOrd="1" destOrd="0" presId="urn:microsoft.com/office/officeart/2005/8/layout/vProcess5"/>
    <dgm:cxn modelId="{5E6A9C25-A5E5-46FB-BB6C-34822898CD6F}" type="presParOf" srcId="{6783C6BB-653C-4326-A8F6-93B74CB4DC85}" destId="{779FBAFD-99F8-4FC4-9CD0-D3969578B35F}" srcOrd="2" destOrd="0" presId="urn:microsoft.com/office/officeart/2005/8/layout/vProcess5"/>
    <dgm:cxn modelId="{341CAA64-62F4-4F15-AC9A-EF0A22E02466}" type="presParOf" srcId="{6783C6BB-653C-4326-A8F6-93B74CB4DC85}" destId="{9098E947-5ED8-4E4D-A3A3-0DF69D8E2E12}" srcOrd="3" destOrd="0" presId="urn:microsoft.com/office/officeart/2005/8/layout/vProcess5"/>
    <dgm:cxn modelId="{489FE973-CCB3-476F-8180-88B89B8A9CD6}" type="presParOf" srcId="{6783C6BB-653C-4326-A8F6-93B74CB4DC85}" destId="{A0449F45-F707-44AF-B701-87AAC753342A}" srcOrd="4" destOrd="0" presId="urn:microsoft.com/office/officeart/2005/8/layout/vProcess5"/>
    <dgm:cxn modelId="{366C4A71-AD71-4531-9C6E-823324222D98}" type="presParOf" srcId="{6783C6BB-653C-4326-A8F6-93B74CB4DC85}" destId="{DB585864-75F1-4210-9024-BB8987848460}" srcOrd="5" destOrd="0" presId="urn:microsoft.com/office/officeart/2005/8/layout/vProcess5"/>
    <dgm:cxn modelId="{71D47996-C4FF-45D7-A678-0CF48AF1815F}" type="presParOf" srcId="{6783C6BB-653C-4326-A8F6-93B74CB4DC85}" destId="{8242E848-5360-400E-A013-7A6A77E92FAB}" srcOrd="6" destOrd="0" presId="urn:microsoft.com/office/officeart/2005/8/layout/vProcess5"/>
    <dgm:cxn modelId="{9A398361-4667-4F70-BB46-44175251A51D}" type="presParOf" srcId="{6783C6BB-653C-4326-A8F6-93B74CB4DC85}" destId="{6B0B1B37-BEC8-4FD2-B11D-F1ED98262677}" srcOrd="7" destOrd="0" presId="urn:microsoft.com/office/officeart/2005/8/layout/vProcess5"/>
    <dgm:cxn modelId="{4F9FDC8B-784E-4717-B1C4-B337CF71A568}" type="presParOf" srcId="{6783C6BB-653C-4326-A8F6-93B74CB4DC85}" destId="{42492832-E7BB-4FDF-90D6-1F38FE168100}" srcOrd="8" destOrd="0" presId="urn:microsoft.com/office/officeart/2005/8/layout/vProcess5"/>
    <dgm:cxn modelId="{D046DA9C-9F39-4EFF-B95A-26D9C54216B7}" type="presParOf" srcId="{6783C6BB-653C-4326-A8F6-93B74CB4DC85}" destId="{3A7A010D-CE0B-4EA7-8060-07B6AB5669C3}" srcOrd="9" destOrd="0" presId="urn:microsoft.com/office/officeart/2005/8/layout/vProcess5"/>
    <dgm:cxn modelId="{01A1EF49-E412-4816-B0D1-7A3901F76340}" type="presParOf" srcId="{6783C6BB-653C-4326-A8F6-93B74CB4DC85}" destId="{A511FA6E-019D-4961-9405-D2CF2CB9CDEF}" srcOrd="10" destOrd="0" presId="urn:microsoft.com/office/officeart/2005/8/layout/vProcess5"/>
    <dgm:cxn modelId="{082A2FB9-3858-4A09-BBD0-B8F8846F5804}" type="presParOf" srcId="{6783C6BB-653C-4326-A8F6-93B74CB4DC85}" destId="{B588A159-1686-479E-837C-7713D503D27B}" srcOrd="11" destOrd="0" presId="urn:microsoft.com/office/officeart/2005/8/layout/vProcess5"/>
    <dgm:cxn modelId="{8B7BC9E0-338A-4644-9524-E202DBA28046}" type="presParOf" srcId="{6783C6BB-653C-4326-A8F6-93B74CB4DC85}" destId="{7F615D07-3763-469D-906C-6ABB1E501DEE}" srcOrd="12" destOrd="0" presId="urn:microsoft.com/office/officeart/2005/8/layout/vProcess5"/>
    <dgm:cxn modelId="{8812E568-B4D0-4B1F-B0CB-1090A69C0728}" type="presParOf" srcId="{6783C6BB-653C-4326-A8F6-93B74CB4DC85}" destId="{0CD28DBC-6D2A-48ED-96D4-46B810518898}" srcOrd="13" destOrd="0" presId="urn:microsoft.com/office/officeart/2005/8/layout/vProcess5"/>
    <dgm:cxn modelId="{CD36159F-AEE1-4281-8A70-312A0C1CAA84}" type="presParOf" srcId="{6783C6BB-653C-4326-A8F6-93B74CB4DC85}" destId="{E4D4FD05-864E-4385-A711-3FAA205B889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FFAFF6-7480-4CE6-BDE9-84216ED4630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DE4773A-324D-49E2-B3DF-2476C5074FA0}">
      <dgm:prSet/>
      <dgm:spPr/>
      <dgm:t>
        <a:bodyPr/>
        <a:lstStyle/>
        <a:p>
          <a:r>
            <a:rPr lang="ru-RU" b="0" i="0"/>
            <a:t>Индекс за името на клиента от неговото име и фамилия</a:t>
          </a:r>
          <a:endParaRPr lang="en-US"/>
        </a:p>
      </dgm:t>
    </dgm:pt>
    <dgm:pt modelId="{A741DB92-70FE-4326-8156-1AE43FDD1025}" type="parTrans" cxnId="{17BBC73C-6BF5-4D05-8EAF-BC115FF6A082}">
      <dgm:prSet/>
      <dgm:spPr/>
      <dgm:t>
        <a:bodyPr/>
        <a:lstStyle/>
        <a:p>
          <a:endParaRPr lang="en-US"/>
        </a:p>
      </dgm:t>
    </dgm:pt>
    <dgm:pt modelId="{686124FA-DA23-450B-928D-278C384B2FFA}" type="sibTrans" cxnId="{17BBC73C-6BF5-4D05-8EAF-BC115FF6A082}">
      <dgm:prSet/>
      <dgm:spPr/>
      <dgm:t>
        <a:bodyPr/>
        <a:lstStyle/>
        <a:p>
          <a:endParaRPr lang="en-US"/>
        </a:p>
      </dgm:t>
    </dgm:pt>
    <dgm:pt modelId="{6B87D817-083C-4ED5-9AE3-7E749A9247AD}">
      <dgm:prSet/>
      <dgm:spPr/>
      <dgm:t>
        <a:bodyPr/>
        <a:lstStyle/>
        <a:p>
          <a:r>
            <a:rPr lang="en-US" b="0" i="0"/>
            <a:t>CREATE INDEX client_name ON Client (f_name, l_name);</a:t>
          </a:r>
          <a:endParaRPr lang="en-US"/>
        </a:p>
      </dgm:t>
    </dgm:pt>
    <dgm:pt modelId="{8CFA98D2-9108-40F3-B1B6-280C64D679F7}" type="parTrans" cxnId="{BCF434AF-3FAF-4830-8E1F-68433E058960}">
      <dgm:prSet/>
      <dgm:spPr/>
      <dgm:t>
        <a:bodyPr/>
        <a:lstStyle/>
        <a:p>
          <a:endParaRPr lang="en-US"/>
        </a:p>
      </dgm:t>
    </dgm:pt>
    <dgm:pt modelId="{05E79C69-1B21-4C58-93D9-3651E9AD5469}" type="sibTrans" cxnId="{BCF434AF-3FAF-4830-8E1F-68433E058960}">
      <dgm:prSet/>
      <dgm:spPr/>
      <dgm:t>
        <a:bodyPr/>
        <a:lstStyle/>
        <a:p>
          <a:endParaRPr lang="en-US"/>
        </a:p>
      </dgm:t>
    </dgm:pt>
    <dgm:pt modelId="{4C8C4C5B-A195-4F11-BF94-1C3400DEB85B}" type="pres">
      <dgm:prSet presAssocID="{FAFFAFF6-7480-4CE6-BDE9-84216ED4630D}" presName="linear" presStyleCnt="0">
        <dgm:presLayoutVars>
          <dgm:animLvl val="lvl"/>
          <dgm:resizeHandles val="exact"/>
        </dgm:presLayoutVars>
      </dgm:prSet>
      <dgm:spPr/>
    </dgm:pt>
    <dgm:pt modelId="{D2840E2E-1EA3-4346-873D-CC57941DFD2D}" type="pres">
      <dgm:prSet presAssocID="{BDE4773A-324D-49E2-B3DF-2476C5074F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B6FF7B-5AE5-4B9C-BE08-11B2B8CEE46C}" type="pres">
      <dgm:prSet presAssocID="{686124FA-DA23-450B-928D-278C384B2FFA}" presName="spacer" presStyleCnt="0"/>
      <dgm:spPr/>
    </dgm:pt>
    <dgm:pt modelId="{C7AABD22-790F-45E7-99E6-2FBFFCEBFFA2}" type="pres">
      <dgm:prSet presAssocID="{6B87D817-083C-4ED5-9AE3-7E749A9247A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0F3973B-8B94-40CD-AFFF-63DFF4720254}" type="presOf" srcId="{6B87D817-083C-4ED5-9AE3-7E749A9247AD}" destId="{C7AABD22-790F-45E7-99E6-2FBFFCEBFFA2}" srcOrd="0" destOrd="0" presId="urn:microsoft.com/office/officeart/2005/8/layout/vList2"/>
    <dgm:cxn modelId="{17BBC73C-6BF5-4D05-8EAF-BC115FF6A082}" srcId="{FAFFAFF6-7480-4CE6-BDE9-84216ED4630D}" destId="{BDE4773A-324D-49E2-B3DF-2476C5074FA0}" srcOrd="0" destOrd="0" parTransId="{A741DB92-70FE-4326-8156-1AE43FDD1025}" sibTransId="{686124FA-DA23-450B-928D-278C384B2FFA}"/>
    <dgm:cxn modelId="{144E3D8F-62D7-42BF-BC4A-CF1D80A77EFE}" type="presOf" srcId="{BDE4773A-324D-49E2-B3DF-2476C5074FA0}" destId="{D2840E2E-1EA3-4346-873D-CC57941DFD2D}" srcOrd="0" destOrd="0" presId="urn:microsoft.com/office/officeart/2005/8/layout/vList2"/>
    <dgm:cxn modelId="{32D6C1AC-7576-4BFD-887B-51B2744A485C}" type="presOf" srcId="{FAFFAFF6-7480-4CE6-BDE9-84216ED4630D}" destId="{4C8C4C5B-A195-4F11-BF94-1C3400DEB85B}" srcOrd="0" destOrd="0" presId="urn:microsoft.com/office/officeart/2005/8/layout/vList2"/>
    <dgm:cxn modelId="{BCF434AF-3FAF-4830-8E1F-68433E058960}" srcId="{FAFFAFF6-7480-4CE6-BDE9-84216ED4630D}" destId="{6B87D817-083C-4ED5-9AE3-7E749A9247AD}" srcOrd="1" destOrd="0" parTransId="{8CFA98D2-9108-40F3-B1B6-280C64D679F7}" sibTransId="{05E79C69-1B21-4C58-93D9-3651E9AD5469}"/>
    <dgm:cxn modelId="{5992EC72-3924-4D36-AC5D-B044309E827D}" type="presParOf" srcId="{4C8C4C5B-A195-4F11-BF94-1C3400DEB85B}" destId="{D2840E2E-1EA3-4346-873D-CC57941DFD2D}" srcOrd="0" destOrd="0" presId="urn:microsoft.com/office/officeart/2005/8/layout/vList2"/>
    <dgm:cxn modelId="{2186891A-B243-4A79-AD00-95C6C7119955}" type="presParOf" srcId="{4C8C4C5B-A195-4F11-BF94-1C3400DEB85B}" destId="{7BB6FF7B-5AE5-4B9C-BE08-11B2B8CEE46C}" srcOrd="1" destOrd="0" presId="urn:microsoft.com/office/officeart/2005/8/layout/vList2"/>
    <dgm:cxn modelId="{DBC8A11D-FA87-44D3-821C-2D3052789EDC}" type="presParOf" srcId="{4C8C4C5B-A195-4F11-BF94-1C3400DEB85B}" destId="{C7AABD22-790F-45E7-99E6-2FBFFCEBFFA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76A5AE-E89B-41A4-87C1-B40E4A509E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9C4FF0-1242-4CAC-A809-083D732D6229}">
      <dgm:prSet/>
      <dgm:spPr/>
      <dgm:t>
        <a:bodyPr/>
        <a:lstStyle/>
        <a:p>
          <a:r>
            <a:rPr lang="bg-BG" dirty="0"/>
            <a:t>Съдаване на мобилно и уеб приложение</a:t>
          </a:r>
          <a:endParaRPr lang="en-US" dirty="0"/>
        </a:p>
      </dgm:t>
    </dgm:pt>
    <dgm:pt modelId="{BE3E218A-5826-4687-9420-36EC8A2F35F5}" type="parTrans" cxnId="{150D4D7D-67F9-44C7-8B61-DEED4329D8C5}">
      <dgm:prSet/>
      <dgm:spPr/>
      <dgm:t>
        <a:bodyPr/>
        <a:lstStyle/>
        <a:p>
          <a:endParaRPr lang="en-US"/>
        </a:p>
      </dgm:t>
    </dgm:pt>
    <dgm:pt modelId="{F38B2345-4B49-4875-A762-84E9D903955E}" type="sibTrans" cxnId="{150D4D7D-67F9-44C7-8B61-DEED4329D8C5}">
      <dgm:prSet/>
      <dgm:spPr/>
      <dgm:t>
        <a:bodyPr/>
        <a:lstStyle/>
        <a:p>
          <a:endParaRPr lang="en-US"/>
        </a:p>
      </dgm:t>
    </dgm:pt>
    <dgm:pt modelId="{3F95DF52-786B-4246-9456-4545080B64D0}">
      <dgm:prSet/>
      <dgm:spPr/>
      <dgm:t>
        <a:bodyPr/>
        <a:lstStyle/>
        <a:p>
          <a:r>
            <a:rPr lang="bg-BG"/>
            <a:t>Онлайн система за аукция</a:t>
          </a:r>
          <a:endParaRPr lang="en-US"/>
        </a:p>
      </dgm:t>
    </dgm:pt>
    <dgm:pt modelId="{45D90550-043B-405E-A635-CDA8F584A4DC}" type="parTrans" cxnId="{284EBD4F-F0AB-44C8-AA48-A5D9D344756E}">
      <dgm:prSet/>
      <dgm:spPr/>
      <dgm:t>
        <a:bodyPr/>
        <a:lstStyle/>
        <a:p>
          <a:endParaRPr lang="en-US"/>
        </a:p>
      </dgm:t>
    </dgm:pt>
    <dgm:pt modelId="{22A17FF8-3FD4-47B1-BDA4-8FADC047AC6F}" type="sibTrans" cxnId="{284EBD4F-F0AB-44C8-AA48-A5D9D344756E}">
      <dgm:prSet/>
      <dgm:spPr/>
      <dgm:t>
        <a:bodyPr/>
        <a:lstStyle/>
        <a:p>
          <a:endParaRPr lang="en-US"/>
        </a:p>
      </dgm:t>
    </dgm:pt>
    <dgm:pt modelId="{B3185CA7-D3F3-41C4-99F4-0457972BD3A4}">
      <dgm:prSet/>
      <dgm:spPr/>
      <dgm:t>
        <a:bodyPr/>
        <a:lstStyle/>
        <a:p>
          <a:r>
            <a:rPr lang="en-US"/>
            <a:t>VR </a:t>
          </a:r>
          <a:r>
            <a:rPr lang="bg-BG"/>
            <a:t>изложби</a:t>
          </a:r>
          <a:endParaRPr lang="en-US"/>
        </a:p>
      </dgm:t>
    </dgm:pt>
    <dgm:pt modelId="{0F96662B-300A-4220-BC4A-A6CB6D792284}" type="parTrans" cxnId="{8BD1AA36-AAE6-444A-BA65-7FD6ACA132B4}">
      <dgm:prSet/>
      <dgm:spPr/>
      <dgm:t>
        <a:bodyPr/>
        <a:lstStyle/>
        <a:p>
          <a:endParaRPr lang="en-US"/>
        </a:p>
      </dgm:t>
    </dgm:pt>
    <dgm:pt modelId="{E5FDBF0A-8CF4-44AC-AC19-B6A2C4B19CE4}" type="sibTrans" cxnId="{8BD1AA36-AAE6-444A-BA65-7FD6ACA132B4}">
      <dgm:prSet/>
      <dgm:spPr/>
      <dgm:t>
        <a:bodyPr/>
        <a:lstStyle/>
        <a:p>
          <a:endParaRPr lang="en-US"/>
        </a:p>
      </dgm:t>
    </dgm:pt>
    <dgm:pt modelId="{E329F1FA-D240-430C-A2B7-C1886D03F49D}" type="pres">
      <dgm:prSet presAssocID="{3C76A5AE-E89B-41A4-87C1-B40E4A509E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25EECD-102F-4D67-A9AA-794075D348B7}" type="pres">
      <dgm:prSet presAssocID="{029C4FF0-1242-4CAC-A809-083D732D6229}" presName="hierRoot1" presStyleCnt="0"/>
      <dgm:spPr/>
    </dgm:pt>
    <dgm:pt modelId="{2249AF2D-5BE9-4F0E-A1E2-D6080F46FE1B}" type="pres">
      <dgm:prSet presAssocID="{029C4FF0-1242-4CAC-A809-083D732D6229}" presName="composite" presStyleCnt="0"/>
      <dgm:spPr/>
    </dgm:pt>
    <dgm:pt modelId="{DD992294-5F4D-4EFC-8CC2-E05A94C5E1F2}" type="pres">
      <dgm:prSet presAssocID="{029C4FF0-1242-4CAC-A809-083D732D6229}" presName="background" presStyleLbl="node0" presStyleIdx="0" presStyleCnt="3"/>
      <dgm:spPr/>
    </dgm:pt>
    <dgm:pt modelId="{4533AD08-6729-4384-ABEA-4DD21269C147}" type="pres">
      <dgm:prSet presAssocID="{029C4FF0-1242-4CAC-A809-083D732D6229}" presName="text" presStyleLbl="fgAcc0" presStyleIdx="0" presStyleCnt="3">
        <dgm:presLayoutVars>
          <dgm:chPref val="3"/>
        </dgm:presLayoutVars>
      </dgm:prSet>
      <dgm:spPr/>
    </dgm:pt>
    <dgm:pt modelId="{CD801957-1DC1-4F69-819A-B6344C98C2DB}" type="pres">
      <dgm:prSet presAssocID="{029C4FF0-1242-4CAC-A809-083D732D6229}" presName="hierChild2" presStyleCnt="0"/>
      <dgm:spPr/>
    </dgm:pt>
    <dgm:pt modelId="{F6FEF1B1-94E2-4025-B410-59315E96B3FD}" type="pres">
      <dgm:prSet presAssocID="{3F95DF52-786B-4246-9456-4545080B64D0}" presName="hierRoot1" presStyleCnt="0"/>
      <dgm:spPr/>
    </dgm:pt>
    <dgm:pt modelId="{DDED57D6-0344-4AA5-AA21-FA6A27D3F42D}" type="pres">
      <dgm:prSet presAssocID="{3F95DF52-786B-4246-9456-4545080B64D0}" presName="composite" presStyleCnt="0"/>
      <dgm:spPr/>
    </dgm:pt>
    <dgm:pt modelId="{8B6DFB07-D090-4CF8-BEA2-98A855F22453}" type="pres">
      <dgm:prSet presAssocID="{3F95DF52-786B-4246-9456-4545080B64D0}" presName="background" presStyleLbl="node0" presStyleIdx="1" presStyleCnt="3"/>
      <dgm:spPr/>
    </dgm:pt>
    <dgm:pt modelId="{6D1D368F-72DC-41B8-9C62-30E1BD57A585}" type="pres">
      <dgm:prSet presAssocID="{3F95DF52-786B-4246-9456-4545080B64D0}" presName="text" presStyleLbl="fgAcc0" presStyleIdx="1" presStyleCnt="3">
        <dgm:presLayoutVars>
          <dgm:chPref val="3"/>
        </dgm:presLayoutVars>
      </dgm:prSet>
      <dgm:spPr/>
    </dgm:pt>
    <dgm:pt modelId="{9F212276-9F20-4925-A6BF-3A83A318C6C9}" type="pres">
      <dgm:prSet presAssocID="{3F95DF52-786B-4246-9456-4545080B64D0}" presName="hierChild2" presStyleCnt="0"/>
      <dgm:spPr/>
    </dgm:pt>
    <dgm:pt modelId="{13B7E6D0-393F-4CB5-AEC3-E2ED6A4EA23B}" type="pres">
      <dgm:prSet presAssocID="{B3185CA7-D3F3-41C4-99F4-0457972BD3A4}" presName="hierRoot1" presStyleCnt="0"/>
      <dgm:spPr/>
    </dgm:pt>
    <dgm:pt modelId="{2E5CBAED-8ABF-4408-9DCC-A04FA904D33A}" type="pres">
      <dgm:prSet presAssocID="{B3185CA7-D3F3-41C4-99F4-0457972BD3A4}" presName="composite" presStyleCnt="0"/>
      <dgm:spPr/>
    </dgm:pt>
    <dgm:pt modelId="{3C270FE1-B1D1-4B0A-A524-1CE68D45B165}" type="pres">
      <dgm:prSet presAssocID="{B3185CA7-D3F3-41C4-99F4-0457972BD3A4}" presName="background" presStyleLbl="node0" presStyleIdx="2" presStyleCnt="3"/>
      <dgm:spPr/>
    </dgm:pt>
    <dgm:pt modelId="{EA58F302-0F19-40D1-9548-F67272EB63F7}" type="pres">
      <dgm:prSet presAssocID="{B3185CA7-D3F3-41C4-99F4-0457972BD3A4}" presName="text" presStyleLbl="fgAcc0" presStyleIdx="2" presStyleCnt="3">
        <dgm:presLayoutVars>
          <dgm:chPref val="3"/>
        </dgm:presLayoutVars>
      </dgm:prSet>
      <dgm:spPr/>
    </dgm:pt>
    <dgm:pt modelId="{F5FD02EE-F79D-42D4-85BB-525A7B0ABD30}" type="pres">
      <dgm:prSet presAssocID="{B3185CA7-D3F3-41C4-99F4-0457972BD3A4}" presName="hierChild2" presStyleCnt="0"/>
      <dgm:spPr/>
    </dgm:pt>
  </dgm:ptLst>
  <dgm:cxnLst>
    <dgm:cxn modelId="{8BD1AA36-AAE6-444A-BA65-7FD6ACA132B4}" srcId="{3C76A5AE-E89B-41A4-87C1-B40E4A509E22}" destId="{B3185CA7-D3F3-41C4-99F4-0457972BD3A4}" srcOrd="2" destOrd="0" parTransId="{0F96662B-300A-4220-BC4A-A6CB6D792284}" sibTransId="{E5FDBF0A-8CF4-44AC-AC19-B6A2C4B19CE4}"/>
    <dgm:cxn modelId="{F565F239-F75A-4210-9DDD-65D7D9C44D86}" type="presOf" srcId="{029C4FF0-1242-4CAC-A809-083D732D6229}" destId="{4533AD08-6729-4384-ABEA-4DD21269C147}" srcOrd="0" destOrd="0" presId="urn:microsoft.com/office/officeart/2005/8/layout/hierarchy1"/>
    <dgm:cxn modelId="{284EBD4F-F0AB-44C8-AA48-A5D9D344756E}" srcId="{3C76A5AE-E89B-41A4-87C1-B40E4A509E22}" destId="{3F95DF52-786B-4246-9456-4545080B64D0}" srcOrd="1" destOrd="0" parTransId="{45D90550-043B-405E-A635-CDA8F584A4DC}" sibTransId="{22A17FF8-3FD4-47B1-BDA4-8FADC047AC6F}"/>
    <dgm:cxn modelId="{DC0C5457-6368-49FB-A134-F2ED7C44246A}" type="presOf" srcId="{B3185CA7-D3F3-41C4-99F4-0457972BD3A4}" destId="{EA58F302-0F19-40D1-9548-F67272EB63F7}" srcOrd="0" destOrd="0" presId="urn:microsoft.com/office/officeart/2005/8/layout/hierarchy1"/>
    <dgm:cxn modelId="{150D4D7D-67F9-44C7-8B61-DEED4329D8C5}" srcId="{3C76A5AE-E89B-41A4-87C1-B40E4A509E22}" destId="{029C4FF0-1242-4CAC-A809-083D732D6229}" srcOrd="0" destOrd="0" parTransId="{BE3E218A-5826-4687-9420-36EC8A2F35F5}" sibTransId="{F38B2345-4B49-4875-A762-84E9D903955E}"/>
    <dgm:cxn modelId="{98F14489-4123-4158-8AD5-6B3CDE88734F}" type="presOf" srcId="{3F95DF52-786B-4246-9456-4545080B64D0}" destId="{6D1D368F-72DC-41B8-9C62-30E1BD57A585}" srcOrd="0" destOrd="0" presId="urn:microsoft.com/office/officeart/2005/8/layout/hierarchy1"/>
    <dgm:cxn modelId="{B6D5F08E-49F2-4341-9BEF-19690D14F67D}" type="presOf" srcId="{3C76A5AE-E89B-41A4-87C1-B40E4A509E22}" destId="{E329F1FA-D240-430C-A2B7-C1886D03F49D}" srcOrd="0" destOrd="0" presId="urn:microsoft.com/office/officeart/2005/8/layout/hierarchy1"/>
    <dgm:cxn modelId="{2E157453-0130-434D-BD69-DC1EA467E87C}" type="presParOf" srcId="{E329F1FA-D240-430C-A2B7-C1886D03F49D}" destId="{3E25EECD-102F-4D67-A9AA-794075D348B7}" srcOrd="0" destOrd="0" presId="urn:microsoft.com/office/officeart/2005/8/layout/hierarchy1"/>
    <dgm:cxn modelId="{8DB4769C-AE1C-4112-80BE-A02214D8AC09}" type="presParOf" srcId="{3E25EECD-102F-4D67-A9AA-794075D348B7}" destId="{2249AF2D-5BE9-4F0E-A1E2-D6080F46FE1B}" srcOrd="0" destOrd="0" presId="urn:microsoft.com/office/officeart/2005/8/layout/hierarchy1"/>
    <dgm:cxn modelId="{81370EA9-1182-440A-80B6-6F4FD50A5D23}" type="presParOf" srcId="{2249AF2D-5BE9-4F0E-A1E2-D6080F46FE1B}" destId="{DD992294-5F4D-4EFC-8CC2-E05A94C5E1F2}" srcOrd="0" destOrd="0" presId="urn:microsoft.com/office/officeart/2005/8/layout/hierarchy1"/>
    <dgm:cxn modelId="{C91C3985-2F2A-4390-A91E-33D3FFA7F69F}" type="presParOf" srcId="{2249AF2D-5BE9-4F0E-A1E2-D6080F46FE1B}" destId="{4533AD08-6729-4384-ABEA-4DD21269C147}" srcOrd="1" destOrd="0" presId="urn:microsoft.com/office/officeart/2005/8/layout/hierarchy1"/>
    <dgm:cxn modelId="{B698A638-769E-4059-AB9C-D7DDCE9468E1}" type="presParOf" srcId="{3E25EECD-102F-4D67-A9AA-794075D348B7}" destId="{CD801957-1DC1-4F69-819A-B6344C98C2DB}" srcOrd="1" destOrd="0" presId="urn:microsoft.com/office/officeart/2005/8/layout/hierarchy1"/>
    <dgm:cxn modelId="{DBB33359-FEB1-4675-8A2B-2EEE3AD64400}" type="presParOf" srcId="{E329F1FA-D240-430C-A2B7-C1886D03F49D}" destId="{F6FEF1B1-94E2-4025-B410-59315E96B3FD}" srcOrd="1" destOrd="0" presId="urn:microsoft.com/office/officeart/2005/8/layout/hierarchy1"/>
    <dgm:cxn modelId="{5CFEB3D8-2103-4F1A-BAD9-169EA1B186ED}" type="presParOf" srcId="{F6FEF1B1-94E2-4025-B410-59315E96B3FD}" destId="{DDED57D6-0344-4AA5-AA21-FA6A27D3F42D}" srcOrd="0" destOrd="0" presId="urn:microsoft.com/office/officeart/2005/8/layout/hierarchy1"/>
    <dgm:cxn modelId="{CCCC8790-3FF2-4E2B-A7FB-614AB4558228}" type="presParOf" srcId="{DDED57D6-0344-4AA5-AA21-FA6A27D3F42D}" destId="{8B6DFB07-D090-4CF8-BEA2-98A855F22453}" srcOrd="0" destOrd="0" presId="urn:microsoft.com/office/officeart/2005/8/layout/hierarchy1"/>
    <dgm:cxn modelId="{305B4913-5A9B-4C9B-B5E6-6F51CF566B6C}" type="presParOf" srcId="{DDED57D6-0344-4AA5-AA21-FA6A27D3F42D}" destId="{6D1D368F-72DC-41B8-9C62-30E1BD57A585}" srcOrd="1" destOrd="0" presId="urn:microsoft.com/office/officeart/2005/8/layout/hierarchy1"/>
    <dgm:cxn modelId="{5A04EE4C-F95D-48E8-BCEB-39C76EA79021}" type="presParOf" srcId="{F6FEF1B1-94E2-4025-B410-59315E96B3FD}" destId="{9F212276-9F20-4925-A6BF-3A83A318C6C9}" srcOrd="1" destOrd="0" presId="urn:microsoft.com/office/officeart/2005/8/layout/hierarchy1"/>
    <dgm:cxn modelId="{975AACE7-35D7-4CB1-A801-333FB787EE91}" type="presParOf" srcId="{E329F1FA-D240-430C-A2B7-C1886D03F49D}" destId="{13B7E6D0-393F-4CB5-AEC3-E2ED6A4EA23B}" srcOrd="2" destOrd="0" presId="urn:microsoft.com/office/officeart/2005/8/layout/hierarchy1"/>
    <dgm:cxn modelId="{605CC138-DFA6-4EA3-A710-8555BDD334A7}" type="presParOf" srcId="{13B7E6D0-393F-4CB5-AEC3-E2ED6A4EA23B}" destId="{2E5CBAED-8ABF-4408-9DCC-A04FA904D33A}" srcOrd="0" destOrd="0" presId="urn:microsoft.com/office/officeart/2005/8/layout/hierarchy1"/>
    <dgm:cxn modelId="{56B9DC78-2855-42A7-A7BB-93967E62D978}" type="presParOf" srcId="{2E5CBAED-8ABF-4408-9DCC-A04FA904D33A}" destId="{3C270FE1-B1D1-4B0A-A524-1CE68D45B165}" srcOrd="0" destOrd="0" presId="urn:microsoft.com/office/officeart/2005/8/layout/hierarchy1"/>
    <dgm:cxn modelId="{34AEFDF7-F809-4B6F-9D38-90ECC2A8CDE4}" type="presParOf" srcId="{2E5CBAED-8ABF-4408-9DCC-A04FA904D33A}" destId="{EA58F302-0F19-40D1-9548-F67272EB63F7}" srcOrd="1" destOrd="0" presId="urn:microsoft.com/office/officeart/2005/8/layout/hierarchy1"/>
    <dgm:cxn modelId="{4B83D3CE-9A29-4071-86C4-2CBA060FE818}" type="presParOf" srcId="{13B7E6D0-393F-4CB5-AEC3-E2ED6A4EA23B}" destId="{F5FD02EE-F79D-42D4-85BB-525A7B0ABD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A5A4-38A0-4F45-A232-91B56E9A5ABE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/>
            <a:t>Този проект е за системата за управление на базата данни на Арт Галерия. </a:t>
          </a:r>
          <a:endParaRPr lang="en-US" sz="2400" kern="1200"/>
        </a:p>
      </dsp:txBody>
      <dsp:txXfrm>
        <a:off x="38234" y="38234"/>
        <a:ext cx="7529629" cy="1228933"/>
      </dsp:txXfrm>
    </dsp:sp>
    <dsp:sp modelId="{D843D9CD-B831-4B98-B009-9805C15F8A84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Управлява поръчки, показва подробности за клиентите, художниците, произведенията на изкуството.</a:t>
          </a:r>
          <a:endParaRPr lang="en-US" sz="2400" kern="1200" dirty="0"/>
        </a:p>
      </dsp:txBody>
      <dsp:txXfrm>
        <a:off x="826903" y="1561202"/>
        <a:ext cx="7224611" cy="1228933"/>
      </dsp:txXfrm>
    </dsp:sp>
    <dsp:sp modelId="{CD2A84A7-E94D-4ADE-93D9-C44959D7C369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dirty="0"/>
            <a:t>Се с цел за по-добра организация при  купуване, продаване и документиране на изкуствените дела.</a:t>
          </a:r>
          <a:endParaRPr lang="en-US" sz="2400" kern="1200" dirty="0"/>
        </a:p>
      </dsp:txBody>
      <dsp:txXfrm>
        <a:off x="1615573" y="3084170"/>
        <a:ext cx="7224611" cy="1228933"/>
      </dsp:txXfrm>
    </dsp:sp>
    <dsp:sp modelId="{DD76CC3B-AA40-476B-8DD8-5A1FB9C2EEE2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01</a:t>
          </a:r>
        </a:p>
      </dsp:txBody>
      <dsp:txXfrm>
        <a:off x="8280664" y="989929"/>
        <a:ext cx="466680" cy="638504"/>
      </dsp:txXfrm>
    </dsp:sp>
    <dsp:sp modelId="{88588BDF-7C37-4BE6-906D-92B28C8072FA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02</a:t>
          </a:r>
        </a:p>
      </dsp:txBody>
      <dsp:txXfrm>
        <a:off x="9069334" y="2504195"/>
        <a:ext cx="466680" cy="638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1F1FC-F918-406A-BAF8-20ED85B3355C}">
      <dsp:nvSpPr>
        <dsp:cNvPr id="0" name=""/>
        <dsp:cNvSpPr/>
      </dsp:nvSpPr>
      <dsp:spPr>
        <a:xfrm>
          <a:off x="0" y="178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11B98-3A46-4D8C-A2B4-AAC8A340AD75}">
      <dsp:nvSpPr>
        <dsp:cNvPr id="0" name=""/>
        <dsp:cNvSpPr/>
      </dsp:nvSpPr>
      <dsp:spPr>
        <a:xfrm>
          <a:off x="229529" y="172505"/>
          <a:ext cx="417326" cy="417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E37A6-B479-4D93-AD62-72B7C9DA9658}">
      <dsp:nvSpPr>
        <dsp:cNvPr id="0" name=""/>
        <dsp:cNvSpPr/>
      </dsp:nvSpPr>
      <dsp:spPr>
        <a:xfrm>
          <a:off x="876386" y="178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table Gallery (</a:t>
          </a:r>
        </a:p>
      </dsp:txBody>
      <dsp:txXfrm>
        <a:off x="876386" y="1780"/>
        <a:ext cx="5387253" cy="758776"/>
      </dsp:txXfrm>
    </dsp:sp>
    <dsp:sp modelId="{E76AE350-6B4D-4C09-95F7-96FC8725A0CE}">
      <dsp:nvSpPr>
        <dsp:cNvPr id="0" name=""/>
        <dsp:cNvSpPr/>
      </dsp:nvSpPr>
      <dsp:spPr>
        <a:xfrm>
          <a:off x="0" y="95025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3BE83-3C33-48D6-91ED-F2FE771D0B4F}">
      <dsp:nvSpPr>
        <dsp:cNvPr id="0" name=""/>
        <dsp:cNvSpPr/>
      </dsp:nvSpPr>
      <dsp:spPr>
        <a:xfrm>
          <a:off x="229529" y="1120975"/>
          <a:ext cx="417326" cy="417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9C22F-66AB-4F46-A4C1-8867219DD989}">
      <dsp:nvSpPr>
        <dsp:cNvPr id="0" name=""/>
        <dsp:cNvSpPr/>
      </dsp:nvSpPr>
      <dsp:spPr>
        <a:xfrm>
          <a:off x="876386" y="95025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gallery_id varchar(50) PRIMARY key,</a:t>
          </a:r>
        </a:p>
      </dsp:txBody>
      <dsp:txXfrm>
        <a:off x="876386" y="950250"/>
        <a:ext cx="5387253" cy="758776"/>
      </dsp:txXfrm>
    </dsp:sp>
    <dsp:sp modelId="{887CD039-E2AC-4A36-92ED-1B442CD65328}">
      <dsp:nvSpPr>
        <dsp:cNvPr id="0" name=""/>
        <dsp:cNvSpPr/>
      </dsp:nvSpPr>
      <dsp:spPr>
        <a:xfrm>
          <a:off x="0" y="189872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CCB6D-C372-4536-806F-7DBABE6A1717}">
      <dsp:nvSpPr>
        <dsp:cNvPr id="0" name=""/>
        <dsp:cNvSpPr/>
      </dsp:nvSpPr>
      <dsp:spPr>
        <a:xfrm>
          <a:off x="229529" y="2069445"/>
          <a:ext cx="417326" cy="417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D28C6-A37D-457C-9C90-E86FEE92A554}">
      <dsp:nvSpPr>
        <dsp:cNvPr id="0" name=""/>
        <dsp:cNvSpPr/>
      </dsp:nvSpPr>
      <dsp:spPr>
        <a:xfrm>
          <a:off x="876386" y="189872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name varchar(50) not NULL,</a:t>
          </a:r>
        </a:p>
      </dsp:txBody>
      <dsp:txXfrm>
        <a:off x="876386" y="1898720"/>
        <a:ext cx="5387253" cy="758776"/>
      </dsp:txXfrm>
    </dsp:sp>
    <dsp:sp modelId="{48160ACB-9EE1-487A-881E-D36F632C49C7}">
      <dsp:nvSpPr>
        <dsp:cNvPr id="0" name=""/>
        <dsp:cNvSpPr/>
      </dsp:nvSpPr>
      <dsp:spPr>
        <a:xfrm>
          <a:off x="0" y="284719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66D3A-4049-413E-BC9A-2C6620D1CE3F}">
      <dsp:nvSpPr>
        <dsp:cNvPr id="0" name=""/>
        <dsp:cNvSpPr/>
      </dsp:nvSpPr>
      <dsp:spPr>
        <a:xfrm>
          <a:off x="229529" y="3017915"/>
          <a:ext cx="417326" cy="417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A067D-BBA4-49B6-B712-1C5EB293946E}">
      <dsp:nvSpPr>
        <dsp:cNvPr id="0" name=""/>
        <dsp:cNvSpPr/>
      </dsp:nvSpPr>
      <dsp:spPr>
        <a:xfrm>
          <a:off x="876386" y="284719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location VARCHAR(50),</a:t>
          </a:r>
        </a:p>
      </dsp:txBody>
      <dsp:txXfrm>
        <a:off x="876386" y="2847191"/>
        <a:ext cx="5387253" cy="758776"/>
      </dsp:txXfrm>
    </dsp:sp>
    <dsp:sp modelId="{E26210A3-D39A-4E64-8606-41F87819A783}">
      <dsp:nvSpPr>
        <dsp:cNvPr id="0" name=""/>
        <dsp:cNvSpPr/>
      </dsp:nvSpPr>
      <dsp:spPr>
        <a:xfrm>
          <a:off x="0" y="379566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6C2E1-2904-439F-B7E7-F7D528575CE9}">
      <dsp:nvSpPr>
        <dsp:cNvPr id="0" name=""/>
        <dsp:cNvSpPr/>
      </dsp:nvSpPr>
      <dsp:spPr>
        <a:xfrm>
          <a:off x="229529" y="3966385"/>
          <a:ext cx="417326" cy="417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A2877-F01B-4252-8A87-1E53574AAC81}">
      <dsp:nvSpPr>
        <dsp:cNvPr id="0" name=""/>
        <dsp:cNvSpPr/>
      </dsp:nvSpPr>
      <dsp:spPr>
        <a:xfrm>
          <a:off x="876386" y="379566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unique(name, location)</a:t>
          </a:r>
        </a:p>
      </dsp:txBody>
      <dsp:txXfrm>
        <a:off x="876386" y="3795661"/>
        <a:ext cx="5387253" cy="758776"/>
      </dsp:txXfrm>
    </dsp:sp>
    <dsp:sp modelId="{9A12A295-D5F9-4537-9792-A034E34C63D2}">
      <dsp:nvSpPr>
        <dsp:cNvPr id="0" name=""/>
        <dsp:cNvSpPr/>
      </dsp:nvSpPr>
      <dsp:spPr>
        <a:xfrm>
          <a:off x="0" y="474413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96D4F-0DD5-475F-8266-52BB6E090E53}">
      <dsp:nvSpPr>
        <dsp:cNvPr id="0" name=""/>
        <dsp:cNvSpPr/>
      </dsp:nvSpPr>
      <dsp:spPr>
        <a:xfrm>
          <a:off x="229529" y="4914855"/>
          <a:ext cx="417326" cy="417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67C53-EF1E-4F4F-BCE2-1C24FC657CF5}">
      <dsp:nvSpPr>
        <dsp:cNvPr id="0" name=""/>
        <dsp:cNvSpPr/>
      </dsp:nvSpPr>
      <dsp:spPr>
        <a:xfrm>
          <a:off x="876386" y="474413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);</a:t>
          </a:r>
        </a:p>
      </dsp:txBody>
      <dsp:txXfrm>
        <a:off x="876386" y="4744131"/>
        <a:ext cx="5387253" cy="758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A191C-6EA6-4DC0-B1A1-4B219D996545}">
      <dsp:nvSpPr>
        <dsp:cNvPr id="0" name=""/>
        <dsp:cNvSpPr/>
      </dsp:nvSpPr>
      <dsp:spPr>
        <a:xfrm>
          <a:off x="0" y="0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INSERT INTO Gallery (gallery_id, name, location) VALUES</a:t>
          </a:r>
        </a:p>
      </dsp:txBody>
      <dsp:txXfrm>
        <a:off x="19451" y="19451"/>
        <a:ext cx="7620120" cy="625190"/>
      </dsp:txXfrm>
    </dsp:sp>
    <dsp:sp modelId="{779FBAFD-99F8-4FC4-9CD0-D3969578B35F}">
      <dsp:nvSpPr>
        <dsp:cNvPr id="0" name=""/>
        <dsp:cNvSpPr/>
      </dsp:nvSpPr>
      <dsp:spPr>
        <a:xfrm>
          <a:off x="628350" y="756328"/>
          <a:ext cx="8414428" cy="664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('G111','DOWNTOWN GALLERY','New York City'),</a:t>
          </a:r>
        </a:p>
      </dsp:txBody>
      <dsp:txXfrm>
        <a:off x="647801" y="775779"/>
        <a:ext cx="7315515" cy="625190"/>
      </dsp:txXfrm>
    </dsp:sp>
    <dsp:sp modelId="{9098E947-5ED8-4E4D-A3A3-0DF69D8E2E12}">
      <dsp:nvSpPr>
        <dsp:cNvPr id="0" name=""/>
        <dsp:cNvSpPr/>
      </dsp:nvSpPr>
      <dsp:spPr>
        <a:xfrm>
          <a:off x="1256700" y="1512656"/>
          <a:ext cx="8414428" cy="664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('G222','UPTOWN GALLERY','New York City'),</a:t>
          </a:r>
        </a:p>
      </dsp:txBody>
      <dsp:txXfrm>
        <a:off x="1276151" y="1532107"/>
        <a:ext cx="7315515" cy="625190"/>
      </dsp:txXfrm>
    </dsp:sp>
    <dsp:sp modelId="{A0449F45-F707-44AF-B701-87AAC753342A}">
      <dsp:nvSpPr>
        <dsp:cNvPr id="0" name=""/>
        <dsp:cNvSpPr/>
      </dsp:nvSpPr>
      <dsp:spPr>
        <a:xfrm>
          <a:off x="1885050" y="2268984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('G333','SOHO GALLERY','New York City'),</a:t>
          </a:r>
        </a:p>
      </dsp:txBody>
      <dsp:txXfrm>
        <a:off x="1904501" y="2288435"/>
        <a:ext cx="7315515" cy="625190"/>
      </dsp:txXfrm>
    </dsp:sp>
    <dsp:sp modelId="{DB585864-75F1-4210-9024-BB8987848460}">
      <dsp:nvSpPr>
        <dsp:cNvPr id="0" name=""/>
        <dsp:cNvSpPr/>
      </dsp:nvSpPr>
      <dsp:spPr>
        <a:xfrm>
          <a:off x="2513400" y="3025312"/>
          <a:ext cx="8414428" cy="664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('G444','MANHATTAN GALLERY','New York City');</a:t>
          </a:r>
        </a:p>
      </dsp:txBody>
      <dsp:txXfrm>
        <a:off x="2532851" y="3044763"/>
        <a:ext cx="7315515" cy="625190"/>
      </dsp:txXfrm>
    </dsp:sp>
    <dsp:sp modelId="{8242E848-5360-400E-A013-7A6A77E92FAB}">
      <dsp:nvSpPr>
        <dsp:cNvPr id="0" name=""/>
        <dsp:cNvSpPr/>
      </dsp:nvSpPr>
      <dsp:spPr>
        <a:xfrm>
          <a:off x="7982767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79890" y="485156"/>
        <a:ext cx="237414" cy="324824"/>
      </dsp:txXfrm>
    </dsp:sp>
    <dsp:sp modelId="{6B0B1B37-BEC8-4FD2-B11D-F1ED98262677}">
      <dsp:nvSpPr>
        <dsp:cNvPr id="0" name=""/>
        <dsp:cNvSpPr/>
      </dsp:nvSpPr>
      <dsp:spPr>
        <a:xfrm>
          <a:off x="8611118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08241" y="1241484"/>
        <a:ext cx="237414" cy="324824"/>
      </dsp:txXfrm>
    </dsp:sp>
    <dsp:sp modelId="{42492832-E7BB-4FDF-90D6-1F38FE168100}">
      <dsp:nvSpPr>
        <dsp:cNvPr id="0" name=""/>
        <dsp:cNvSpPr/>
      </dsp:nvSpPr>
      <dsp:spPr>
        <a:xfrm>
          <a:off x="9239468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336591" y="1986744"/>
        <a:ext cx="237414" cy="324824"/>
      </dsp:txXfrm>
    </dsp:sp>
    <dsp:sp modelId="{3A7A010D-CE0B-4EA7-8060-07B6AB5669C3}">
      <dsp:nvSpPr>
        <dsp:cNvPr id="0" name=""/>
        <dsp:cNvSpPr/>
      </dsp:nvSpPr>
      <dsp:spPr>
        <a:xfrm>
          <a:off x="986781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964941" y="2750451"/>
        <a:ext cx="237414" cy="324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40E2E-1EA3-4346-873D-CC57941DFD2D}">
      <dsp:nvSpPr>
        <dsp:cNvPr id="0" name=""/>
        <dsp:cNvSpPr/>
      </dsp:nvSpPr>
      <dsp:spPr>
        <a:xfrm>
          <a:off x="0" y="30500"/>
          <a:ext cx="6489509" cy="25295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b="0" i="0" kern="1200"/>
            <a:t>Индекс за името на клиента от неговото име и фамилия</a:t>
          </a:r>
          <a:endParaRPr lang="en-US" sz="4600" kern="1200"/>
        </a:p>
      </dsp:txBody>
      <dsp:txXfrm>
        <a:off x="123482" y="153982"/>
        <a:ext cx="6242545" cy="2282576"/>
      </dsp:txXfrm>
    </dsp:sp>
    <dsp:sp modelId="{C7AABD22-790F-45E7-99E6-2FBFFCEBFFA2}">
      <dsp:nvSpPr>
        <dsp:cNvPr id="0" name=""/>
        <dsp:cNvSpPr/>
      </dsp:nvSpPr>
      <dsp:spPr>
        <a:xfrm>
          <a:off x="0" y="2692520"/>
          <a:ext cx="6489509" cy="25295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0" i="0" kern="1200"/>
            <a:t>CREATE INDEX client_name ON Client (f_name, l_name);</a:t>
          </a:r>
          <a:endParaRPr lang="en-US" sz="4600" kern="1200"/>
        </a:p>
      </dsp:txBody>
      <dsp:txXfrm>
        <a:off x="123482" y="2816002"/>
        <a:ext cx="6242545" cy="22825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92294-5F4D-4EFC-8CC2-E05A94C5E1F2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3AD08-6729-4384-ABEA-4DD21269C147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200" kern="1200" dirty="0"/>
            <a:t>Съдаване на мобилно и уеб приложение</a:t>
          </a:r>
          <a:endParaRPr lang="en-US" sz="3200" kern="1200" dirty="0"/>
        </a:p>
      </dsp:txBody>
      <dsp:txXfrm>
        <a:off x="383617" y="1447754"/>
        <a:ext cx="2847502" cy="1768010"/>
      </dsp:txXfrm>
    </dsp:sp>
    <dsp:sp modelId="{8B6DFB07-D090-4CF8-BEA2-98A855F22453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D368F-72DC-41B8-9C62-30E1BD57A585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200" kern="1200"/>
            <a:t>Онлайн система за аукция</a:t>
          </a:r>
          <a:endParaRPr lang="en-US" sz="3200" kern="1200"/>
        </a:p>
      </dsp:txBody>
      <dsp:txXfrm>
        <a:off x="3998355" y="1447754"/>
        <a:ext cx="2847502" cy="1768010"/>
      </dsp:txXfrm>
    </dsp:sp>
    <dsp:sp modelId="{3C270FE1-B1D1-4B0A-A524-1CE68D45B165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8F302-0F19-40D1-9548-F67272EB63F7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VR </a:t>
          </a:r>
          <a:r>
            <a:rPr lang="bg-BG" sz="3200" kern="1200"/>
            <a:t>изложби</a:t>
          </a:r>
          <a:endParaRPr lang="en-US" sz="3200" kern="120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EBD8-F76D-BC71-8DEB-1D0F3AFF8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E256B-3D71-78A4-C423-97FCCDBCB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41AE4-4C7C-7508-9313-C6E4D5E8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6AB-7FBB-4EEB-8916-14BE2A12E0DE}" type="datetimeFigureOut">
              <a:rPr lang="mk-MK" smtClean="0"/>
              <a:t>19.5.2022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51699-1887-7AF6-8265-02D5F801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CBD8-E240-07FD-4BA0-EE0909B9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E46F-484A-4EB4-ADFE-33E73CC9C44B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1218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49B8-DDF3-A079-FE10-E3CC503F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D4F23-5F84-EAD6-0D2E-7D5578CB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1511-8179-69B9-E868-A91DFE40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6AB-7FBB-4EEB-8916-14BE2A12E0DE}" type="datetimeFigureOut">
              <a:rPr lang="mk-MK" smtClean="0"/>
              <a:t>19.5.2022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F2C3F-3C2E-0D52-6E5A-F191C3B0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F3804-70C1-213B-E49A-25A26FB6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E46F-484A-4EB4-ADFE-33E73CC9C44B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714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0EBC7-3721-CDD0-AC43-5253DBF6D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E8ACB-A2D3-260F-021E-7FEF3819C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A4EF8-A0FE-F527-E7DD-F26C6F86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6AB-7FBB-4EEB-8916-14BE2A12E0DE}" type="datetimeFigureOut">
              <a:rPr lang="mk-MK" smtClean="0"/>
              <a:t>19.5.2022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35F2-09B6-F3F8-52AE-C55D4AE3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CB51-673F-B4DC-EE30-C7036472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E46F-484A-4EB4-ADFE-33E73CC9C44B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57232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E186-8CA3-F8A6-F753-1F4100C7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E58E-573D-C8F7-4A06-9D857371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E5AE-9E3B-7197-F9A0-BA8CF30F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6AB-7FBB-4EEB-8916-14BE2A12E0DE}" type="datetimeFigureOut">
              <a:rPr lang="mk-MK" smtClean="0"/>
              <a:t>19.5.2022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FF6C4-3795-E918-70BE-F7F04F71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61D3E-4713-65E4-5F53-5DFE8063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E46F-484A-4EB4-ADFE-33E73CC9C44B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1431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FB42-D50C-1FC4-B443-62981321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BF1E2-DB5F-773D-7FD2-2E5A5D68D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9DDC1-7693-2F8D-6B57-E2231756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6AB-7FBB-4EEB-8916-14BE2A12E0DE}" type="datetimeFigureOut">
              <a:rPr lang="mk-MK" smtClean="0"/>
              <a:t>19.5.2022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6412-5402-2AE7-7AC9-513B2E9A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47FF3-00B0-A828-251D-6552B906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E46F-484A-4EB4-ADFE-33E73CC9C44B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565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6587-D184-D9B3-8BD9-87D7EAFB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7FD0-09B7-142A-48DA-88C67F1A9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A017-858B-5E66-73F8-6D6513280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A99F2-A74D-AAC8-2465-03205C8C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6AB-7FBB-4EEB-8916-14BE2A12E0DE}" type="datetimeFigureOut">
              <a:rPr lang="mk-MK" smtClean="0"/>
              <a:t>19.5.2022</a:t>
            </a:fld>
            <a:endParaRPr lang="mk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A627C-72A9-982F-5D5B-E92391E5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C7CA7-E8AE-2AB5-4778-6838F430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E46F-484A-4EB4-ADFE-33E73CC9C44B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6627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027E-BC6A-77D1-92B0-0C6C2EDD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90235-DD8E-17C4-7B97-BAB3FDC9F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FF935-CC72-57C8-B046-59DD510AC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2F2A0-33D8-FE80-5CDC-5D2A3B96C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B3F68-811C-A5B2-7B7C-B4832EC7D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93DF4-C666-BB46-0100-793BE3CD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6AB-7FBB-4EEB-8916-14BE2A12E0DE}" type="datetimeFigureOut">
              <a:rPr lang="mk-MK" smtClean="0"/>
              <a:t>19.5.2022</a:t>
            </a:fld>
            <a:endParaRPr lang="mk-M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26F4D-9DD3-8E7B-C6C1-924A1901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6C3C3-511E-006D-E1A8-9B39E000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E46F-484A-4EB4-ADFE-33E73CC9C44B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3802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18AC-7CA3-4036-C80E-E124BF20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58D6E-2DCD-EE9B-4B94-549A5535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6AB-7FBB-4EEB-8916-14BE2A12E0DE}" type="datetimeFigureOut">
              <a:rPr lang="mk-MK" smtClean="0"/>
              <a:t>19.5.2022</a:t>
            </a:fld>
            <a:endParaRPr lang="mk-M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25BBA-E5F4-CEC4-0B8E-E6DD9FCA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CE92F-E73E-44D2-02AC-14933761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E46F-484A-4EB4-ADFE-33E73CC9C44B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6716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835D6-F581-F7CA-135A-8A316F8D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6AB-7FBB-4EEB-8916-14BE2A12E0DE}" type="datetimeFigureOut">
              <a:rPr lang="mk-MK" smtClean="0"/>
              <a:t>19.5.2022</a:t>
            </a:fld>
            <a:endParaRPr lang="mk-M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8BDFA-B78D-6019-C464-7A18DF5F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0A907-3DF1-F7F1-3054-239234DF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E46F-484A-4EB4-ADFE-33E73CC9C44B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377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8799-D6B5-27FB-0BA2-8FACED3C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7909-34D9-0583-BF4E-66D417A8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94515-A0A4-7AE7-0992-1388A7176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E48F1-35E0-A39A-5D1C-D5E8B078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6AB-7FBB-4EEB-8916-14BE2A12E0DE}" type="datetimeFigureOut">
              <a:rPr lang="mk-MK" smtClean="0"/>
              <a:t>19.5.2022</a:t>
            </a:fld>
            <a:endParaRPr lang="mk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0EE79-F5F4-383E-AADD-1CC71B22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AC75C-EA0B-8A72-07B5-D6B57339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E46F-484A-4EB4-ADFE-33E73CC9C44B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35429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761C-33AC-2BE6-2322-F03F5A63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C1FD9-6FA1-DE16-B56E-0DE763EFA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A3E32-3726-8C95-AE04-A8454334C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DB9E4-D171-2BC9-5F3A-FB6C0D82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C6AB-7FBB-4EEB-8916-14BE2A12E0DE}" type="datetimeFigureOut">
              <a:rPr lang="mk-MK" smtClean="0"/>
              <a:t>19.5.2022</a:t>
            </a:fld>
            <a:endParaRPr lang="mk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A527A-8BD7-5B90-B93F-D17F8288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A6324-8F59-3A9D-46C7-F46F34D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E46F-484A-4EB4-ADFE-33E73CC9C44B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8690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55780-9C29-0EE1-90FF-0A33108E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C74E5-693C-138F-705E-E02D4C34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15E5-F02C-59A9-3146-56DB572A8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C6AB-7FBB-4EEB-8916-14BE2A12E0DE}" type="datetimeFigureOut">
              <a:rPr lang="mk-MK" smtClean="0"/>
              <a:t>19.5.2022</a:t>
            </a:fld>
            <a:endParaRPr lang="mk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72074-E584-84DF-A12A-47929B183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9629-B3C6-6381-25A4-6B07463B4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E46F-484A-4EB4-ADFE-33E73CC9C44B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8407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Colourful paints and brushes">
            <a:extLst>
              <a:ext uri="{FF2B5EF4-FFF2-40B4-BE49-F238E27FC236}">
                <a16:creationId xmlns:a16="http://schemas.microsoft.com/office/drawing/2014/main" id="{A8FCB368-D934-87A2-FD24-AF2131E91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4C5059-3285-2FAB-31F9-5A525C9DE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Art Gallery</a:t>
            </a:r>
            <a:endParaRPr lang="mk-MK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EC637-85D5-DBDF-24C6-67989E28E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0875" y="3514853"/>
            <a:ext cx="3992943" cy="2057043"/>
          </a:xfrm>
        </p:spPr>
        <p:txBody>
          <a:bodyPr>
            <a:normAutofit/>
          </a:bodyPr>
          <a:lstStyle/>
          <a:p>
            <a:r>
              <a:rPr lang="bg-BG" sz="2000" dirty="0">
                <a:solidFill>
                  <a:srgbClr val="FFFFFF"/>
                </a:solidFill>
              </a:rPr>
              <a:t>Анастасия Якимовска фн.855362</a:t>
            </a:r>
          </a:p>
          <a:p>
            <a:r>
              <a:rPr lang="bg-BG" sz="2000" dirty="0">
                <a:solidFill>
                  <a:srgbClr val="FFFFFF"/>
                </a:solidFill>
              </a:rPr>
              <a:t>Валерия Стояновска фн.855365</a:t>
            </a:r>
          </a:p>
          <a:p>
            <a:r>
              <a:rPr lang="bg-BG" sz="2000" dirty="0">
                <a:solidFill>
                  <a:srgbClr val="FFFFFF"/>
                </a:solidFill>
              </a:rPr>
              <a:t>Мария Симеонова фн.855361</a:t>
            </a:r>
          </a:p>
          <a:p>
            <a:r>
              <a:rPr lang="bg-BG" sz="2000" dirty="0">
                <a:solidFill>
                  <a:srgbClr val="FFFFFF"/>
                </a:solidFill>
              </a:rPr>
              <a:t>Ивана Дончевска фн.855364</a:t>
            </a:r>
            <a:endParaRPr lang="mk-MK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96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ED80B-A328-747D-0798-49F263B0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bg-BG" sz="4000">
                <a:solidFill>
                  <a:srgbClr val="FFFFFF"/>
                </a:solidFill>
              </a:rPr>
              <a:t>Групиране и агрегация</a:t>
            </a:r>
            <a:endParaRPr lang="mk-MK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2007-BAE3-91E8-7A22-5F6C2901B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mk-MK" sz="1900" dirty="0">
                <a:latin typeface="Segoe UI Historic" panose="020B0502040204020203" pitchFamily="34" charset="0"/>
              </a:rPr>
              <a:t>З</a:t>
            </a:r>
            <a:r>
              <a:rPr lang="mk-MK" sz="1900" b="0" i="0" dirty="0">
                <a:effectLst/>
                <a:latin typeface="Segoe UI Historic" panose="020B0502040204020203" pitchFamily="34" charset="0"/>
              </a:rPr>
              <a:t>аявка, която извежда за всяка галерия най-старто и най-новото изкуствено изображение което е било на съответна егзибиция, подредени по най-старо изображение.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b="0" i="0" dirty="0">
                <a:effectLst/>
                <a:latin typeface="Segoe UI Historic" panose="020B0502040204020203" pitchFamily="34" charset="0"/>
              </a:rPr>
              <a:t>select g.name, min(</a:t>
            </a:r>
            <a:r>
              <a:rPr lang="en-US" sz="1900" b="0" i="0" dirty="0" err="1">
                <a:effectLst/>
                <a:latin typeface="Segoe UI Historic" panose="020B0502040204020203" pitchFamily="34" charset="0"/>
              </a:rPr>
              <a:t>aw.year_of_creation</a:t>
            </a:r>
            <a:r>
              <a:rPr lang="en-US" sz="1900" b="0" i="0" dirty="0">
                <a:effectLst/>
                <a:latin typeface="Segoe UI Historic" panose="020B0502040204020203" pitchFamily="34" charset="0"/>
              </a:rPr>
              <a:t>) </a:t>
            </a:r>
            <a:r>
              <a:rPr lang="en-US" sz="1900" b="0" i="0" dirty="0" err="1">
                <a:effectLst/>
                <a:latin typeface="Segoe UI Historic" panose="020B0502040204020203" pitchFamily="34" charset="0"/>
              </a:rPr>
              <a:t>oldestArt</a:t>
            </a:r>
            <a:r>
              <a:rPr lang="en-US" sz="1900" b="0" i="0" dirty="0">
                <a:effectLst/>
                <a:latin typeface="Segoe UI Historic" panose="020B0502040204020203" pitchFamily="34" charset="0"/>
              </a:rPr>
              <a:t>, max(</a:t>
            </a:r>
            <a:r>
              <a:rPr lang="en-US" sz="1900" b="0" i="0" dirty="0" err="1">
                <a:effectLst/>
                <a:latin typeface="Segoe UI Historic" panose="020B0502040204020203" pitchFamily="34" charset="0"/>
              </a:rPr>
              <a:t>aw.year_of_creation</a:t>
            </a:r>
            <a:r>
              <a:rPr lang="en-US" sz="1900" b="0" i="0" dirty="0">
                <a:effectLst/>
                <a:latin typeface="Segoe UI Historic" panose="020B0502040204020203" pitchFamily="34" charset="0"/>
              </a:rPr>
              <a:t>) </a:t>
            </a:r>
            <a:r>
              <a:rPr lang="en-US" sz="1900" b="0" i="0" dirty="0" err="1">
                <a:effectLst/>
                <a:latin typeface="Segoe UI Historic" panose="020B0502040204020203" pitchFamily="34" charset="0"/>
              </a:rPr>
              <a:t>newestArt</a:t>
            </a:r>
            <a:endParaRPr lang="bg-BG" sz="1900" b="0" i="0" dirty="0"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sz="1900" b="0" i="0" dirty="0">
                <a:effectLst/>
                <a:latin typeface="Segoe UI Historic" panose="020B0502040204020203" pitchFamily="34" charset="0"/>
              </a:rPr>
              <a:t>   from </a:t>
            </a:r>
            <a:r>
              <a:rPr lang="en-US" sz="1900" b="0" i="0" dirty="0" err="1">
                <a:effectLst/>
                <a:latin typeface="Segoe UI Historic" panose="020B0502040204020203" pitchFamily="34" charset="0"/>
              </a:rPr>
              <a:t>ArtWork</a:t>
            </a:r>
            <a:r>
              <a:rPr lang="en-US" sz="1900" b="0" i="0" dirty="0">
                <a:effectLst/>
                <a:latin typeface="Segoe UI Historic" panose="020B0502040204020203" pitchFamily="34" charset="0"/>
              </a:rPr>
              <a:t> aw </a:t>
            </a:r>
          </a:p>
          <a:p>
            <a:pPr marL="0" indent="0">
              <a:buNone/>
            </a:pPr>
            <a:r>
              <a:rPr lang="en-US" sz="1900" b="0" i="0" dirty="0">
                <a:effectLst/>
                <a:latin typeface="Segoe UI Historic" panose="020B0502040204020203" pitchFamily="34" charset="0"/>
              </a:rPr>
              <a:t>    join Exhibition e on </a:t>
            </a:r>
            <a:r>
              <a:rPr lang="en-US" sz="1900" b="0" i="0" dirty="0" err="1">
                <a:effectLst/>
                <a:latin typeface="Segoe UI Historic" panose="020B0502040204020203" pitchFamily="34" charset="0"/>
              </a:rPr>
              <a:t>e.gallery_id</a:t>
            </a:r>
            <a:r>
              <a:rPr lang="en-US" sz="1900" b="0" i="0" dirty="0">
                <a:effectLst/>
                <a:latin typeface="Segoe UI Historic" panose="020B0502040204020203" pitchFamily="34" charset="0"/>
              </a:rPr>
              <a:t> = </a:t>
            </a:r>
            <a:r>
              <a:rPr lang="en-US" sz="1900" b="0" i="0" dirty="0" err="1">
                <a:effectLst/>
                <a:latin typeface="Segoe UI Historic" panose="020B0502040204020203" pitchFamily="34" charset="0"/>
              </a:rPr>
              <a:t>aw.gallery_id</a:t>
            </a:r>
            <a:r>
              <a:rPr lang="en-US" sz="1900" b="0" i="0" dirty="0">
                <a:effectLst/>
                <a:latin typeface="Segoe UI Historic" panose="020B0502040204020203" pitchFamily="34" charset="0"/>
              </a:rPr>
              <a:t> </a:t>
            </a:r>
            <a:endParaRPr lang="bg-BG" sz="1900" b="0" i="0" dirty="0"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sz="1900" b="0" i="0" dirty="0">
                <a:effectLst/>
                <a:latin typeface="Segoe UI Historic" panose="020B0502040204020203" pitchFamily="34" charset="0"/>
              </a:rPr>
              <a:t>    join Gallery g on </a:t>
            </a:r>
            <a:r>
              <a:rPr lang="en-US" sz="1900" b="0" i="0" dirty="0" err="1">
                <a:effectLst/>
                <a:latin typeface="Segoe UI Historic" panose="020B0502040204020203" pitchFamily="34" charset="0"/>
              </a:rPr>
              <a:t>g.gallery_id</a:t>
            </a:r>
            <a:r>
              <a:rPr lang="en-US" sz="1900" b="0" i="0" dirty="0">
                <a:effectLst/>
                <a:latin typeface="Segoe UI Historic" panose="020B0502040204020203" pitchFamily="34" charset="0"/>
              </a:rPr>
              <a:t> = </a:t>
            </a:r>
            <a:r>
              <a:rPr lang="en-US" sz="1900" b="0" i="0" dirty="0" err="1">
                <a:effectLst/>
                <a:latin typeface="Segoe UI Historic" panose="020B0502040204020203" pitchFamily="34" charset="0"/>
              </a:rPr>
              <a:t>e.gallery_id</a:t>
            </a:r>
            <a:r>
              <a:rPr lang="en-US" sz="1900" b="0" i="0" dirty="0">
                <a:effectLst/>
                <a:latin typeface="Segoe UI Historic" panose="020B0502040204020203" pitchFamily="34" charset="0"/>
              </a:rPr>
              <a:t> </a:t>
            </a:r>
            <a:endParaRPr lang="bg-BG" sz="1900" b="0" i="0" dirty="0"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sz="1900" b="0" i="0" dirty="0">
                <a:effectLst/>
                <a:latin typeface="Segoe UI Historic" panose="020B0502040204020203" pitchFamily="34" charset="0"/>
              </a:rPr>
              <a:t>   group by g.name </a:t>
            </a:r>
            <a:endParaRPr lang="bg-BG" sz="1900" b="0" i="0" dirty="0"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sz="1900" b="0" i="0" dirty="0">
                <a:effectLst/>
                <a:latin typeface="Segoe UI Historic" panose="020B0502040204020203" pitchFamily="34" charset="0"/>
              </a:rPr>
              <a:t>   order by </a:t>
            </a:r>
            <a:r>
              <a:rPr lang="en-US" sz="1900" b="0" i="0" dirty="0" err="1">
                <a:effectLst/>
                <a:latin typeface="Segoe UI Historic" panose="020B0502040204020203" pitchFamily="34" charset="0"/>
              </a:rPr>
              <a:t>oldestArt</a:t>
            </a:r>
            <a:r>
              <a:rPr lang="en-US" sz="1900" b="0" i="0" dirty="0">
                <a:effectLst/>
                <a:latin typeface="Segoe UI Historic" panose="020B0502040204020203" pitchFamily="34" charset="0"/>
              </a:rPr>
              <a:t>;</a:t>
            </a:r>
            <a:endParaRPr lang="mk-MK" sz="1900" dirty="0"/>
          </a:p>
        </p:txBody>
      </p:sp>
    </p:spTree>
    <p:extLst>
      <p:ext uri="{BB962C8B-B14F-4D97-AF65-F5344CB8AC3E}">
        <p14:creationId xmlns:p14="http://schemas.microsoft.com/office/powerpoint/2010/main" val="318437881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7F53FD-128A-FD1A-14A6-88DB723D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Групиране и агрегация 2</a:t>
            </a:r>
            <a:endParaRPr lang="mk-M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308A-6EEB-7900-0558-74E037AED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300" y="885651"/>
            <a:ext cx="6849628" cy="4616849"/>
          </a:xfrm>
        </p:spPr>
        <p:txBody>
          <a:bodyPr anchor="ctr">
            <a:normAutofit/>
          </a:bodyPr>
          <a:lstStyle/>
          <a:p>
            <a:r>
              <a:rPr lang="bg-BG" sz="2200" b="0" i="0" dirty="0">
                <a:effectLst/>
                <a:latin typeface="Segoe UI Historic" panose="020B0502040204020203" pitchFamily="34" charset="0"/>
              </a:rPr>
              <a:t>З</a:t>
            </a:r>
            <a:r>
              <a:rPr lang="mk-MK" sz="2200" b="0" i="0" dirty="0">
                <a:effectLst/>
                <a:latin typeface="Segoe UI Historic" panose="020B0502040204020203" pitchFamily="34" charset="0"/>
              </a:rPr>
              <a:t>аявка, която извежда имената на клиентите и броя на купени изкуствени изображения, за тези клиенти които са купили по-вече от 1 изображение, подредени в разходящ ред според техните имена.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0" i="0" dirty="0">
                <a:effectLst/>
                <a:latin typeface="Segoe UI Historic" panose="020B0502040204020203" pitchFamily="34" charset="0"/>
              </a:rPr>
              <a:t>select </a:t>
            </a:r>
            <a:r>
              <a:rPr lang="en-US" sz="2200" b="0" i="0" dirty="0" err="1">
                <a:effectLst/>
                <a:latin typeface="Segoe UI Historic" panose="020B0502040204020203" pitchFamily="34" charset="0"/>
              </a:rPr>
              <a:t>c.f_name</a:t>
            </a:r>
            <a:r>
              <a:rPr lang="en-US" sz="2200" b="0" i="0" dirty="0">
                <a:effectLst/>
                <a:latin typeface="Segoe UI Historic" panose="020B0502040204020203" pitchFamily="34" charset="0"/>
              </a:rPr>
              <a:t>, </a:t>
            </a:r>
            <a:r>
              <a:rPr lang="en-US" sz="2200" b="0" i="0" dirty="0" err="1">
                <a:effectLst/>
                <a:latin typeface="Segoe UI Historic" panose="020B0502040204020203" pitchFamily="34" charset="0"/>
              </a:rPr>
              <a:t>c.l_name</a:t>
            </a:r>
            <a:r>
              <a:rPr lang="en-US" sz="2200" b="0" i="0" dirty="0">
                <a:effectLst/>
                <a:latin typeface="Segoe UI Historic" panose="020B0502040204020203" pitchFamily="34" charset="0"/>
              </a:rPr>
              <a:t>, count(</a:t>
            </a:r>
            <a:r>
              <a:rPr lang="en-US" sz="2200" b="0" i="0" dirty="0" err="1">
                <a:effectLst/>
                <a:latin typeface="Segoe UI Historic" panose="020B0502040204020203" pitchFamily="34" charset="0"/>
              </a:rPr>
              <a:t>aw.art_id</a:t>
            </a:r>
            <a:r>
              <a:rPr lang="en-US" sz="2200" b="0" i="0" dirty="0">
                <a:effectLst/>
                <a:latin typeface="Segoe UI Historic" panose="020B0502040204020203" pitchFamily="34" charset="0"/>
              </a:rPr>
              <a:t>) </a:t>
            </a:r>
            <a:r>
              <a:rPr lang="en-US" sz="2200" b="0" i="0" dirty="0" err="1">
                <a:effectLst/>
                <a:latin typeface="Segoe UI Historic" panose="020B0502040204020203" pitchFamily="34" charset="0"/>
              </a:rPr>
              <a:t>numOfBoughtArts</a:t>
            </a:r>
            <a:r>
              <a:rPr lang="en-US" sz="2200" b="0" i="0" dirty="0">
                <a:effectLst/>
                <a:latin typeface="Segoe UI Historic" panose="020B0502040204020203" pitchFamily="34" charset="0"/>
              </a:rPr>
              <a:t> from </a:t>
            </a:r>
            <a:r>
              <a:rPr lang="en-US" sz="2200" b="0" i="0" dirty="0" err="1">
                <a:effectLst/>
                <a:latin typeface="Segoe UI Historic" panose="020B0502040204020203" pitchFamily="34" charset="0"/>
              </a:rPr>
              <a:t>ArtWork</a:t>
            </a:r>
            <a:r>
              <a:rPr lang="en-US" sz="2200" b="0" i="0" dirty="0">
                <a:effectLst/>
                <a:latin typeface="Segoe UI Historic" panose="020B0502040204020203" pitchFamily="34" charset="0"/>
              </a:rPr>
              <a:t> aw </a:t>
            </a:r>
          </a:p>
          <a:p>
            <a:pPr marL="0" indent="0">
              <a:buNone/>
            </a:pPr>
            <a:r>
              <a:rPr lang="en-US" sz="2200" b="0" i="0" dirty="0">
                <a:effectLst/>
                <a:latin typeface="Segoe UI Historic" panose="020B0502040204020203" pitchFamily="34" charset="0"/>
              </a:rPr>
              <a:t>   join Artist a on </a:t>
            </a:r>
            <a:r>
              <a:rPr lang="en-US" sz="2200" b="0" i="0" dirty="0" err="1">
                <a:effectLst/>
                <a:latin typeface="Segoe UI Historic" panose="020B0502040204020203" pitchFamily="34" charset="0"/>
              </a:rPr>
              <a:t>a.artist_id</a:t>
            </a:r>
            <a:r>
              <a:rPr lang="en-US" sz="2200" b="0" i="0" dirty="0">
                <a:effectLst/>
                <a:latin typeface="Segoe UI Historic" panose="020B0502040204020203" pitchFamily="34" charset="0"/>
              </a:rPr>
              <a:t> = </a:t>
            </a:r>
            <a:r>
              <a:rPr lang="en-US" sz="2200" b="0" i="0" dirty="0" err="1">
                <a:effectLst/>
                <a:latin typeface="Segoe UI Historic" panose="020B0502040204020203" pitchFamily="34" charset="0"/>
              </a:rPr>
              <a:t>aw.artist_id</a:t>
            </a:r>
            <a:r>
              <a:rPr lang="en-US" sz="2200" b="0" i="0" dirty="0">
                <a:effectLst/>
                <a:latin typeface="Segoe UI Historic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Segoe UI Historic" panose="020B0502040204020203" pitchFamily="34" charset="0"/>
              </a:rPr>
              <a:t>   </a:t>
            </a:r>
            <a:r>
              <a:rPr lang="en-US" sz="2200" b="0" i="0" dirty="0">
                <a:effectLst/>
                <a:latin typeface="Segoe UI Historic" panose="020B0502040204020203" pitchFamily="34" charset="0"/>
              </a:rPr>
              <a:t>join Client c on </a:t>
            </a:r>
            <a:r>
              <a:rPr lang="en-US" sz="2200" b="0" i="0" dirty="0" err="1">
                <a:effectLst/>
                <a:latin typeface="Segoe UI Historic" panose="020B0502040204020203" pitchFamily="34" charset="0"/>
              </a:rPr>
              <a:t>c.favourite_id</a:t>
            </a:r>
            <a:r>
              <a:rPr lang="en-US" sz="2200" b="0" i="0" dirty="0">
                <a:effectLst/>
                <a:latin typeface="Segoe UI Historic" panose="020B0502040204020203" pitchFamily="34" charset="0"/>
              </a:rPr>
              <a:t> = </a:t>
            </a:r>
            <a:r>
              <a:rPr lang="en-US" sz="2200" b="0" i="0" dirty="0" err="1">
                <a:effectLst/>
                <a:latin typeface="Segoe UI Historic" panose="020B0502040204020203" pitchFamily="34" charset="0"/>
              </a:rPr>
              <a:t>a.artist_id</a:t>
            </a:r>
            <a:r>
              <a:rPr lang="en-US" sz="2200" b="0" i="0" dirty="0">
                <a:effectLst/>
                <a:latin typeface="Segoe UI Historic" panose="020B0502040204020203" pitchFamily="34" charset="0"/>
              </a:rPr>
              <a:t> </a:t>
            </a:r>
            <a:endParaRPr lang="bg-BG" sz="2200" b="0" i="0" dirty="0"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bg-BG" sz="2200" b="0" i="0" dirty="0">
                <a:effectLst/>
                <a:latin typeface="Segoe UI Historic" panose="020B0502040204020203" pitchFamily="34" charset="0"/>
              </a:rPr>
              <a:t>   </a:t>
            </a:r>
            <a:r>
              <a:rPr lang="en-US" sz="2200" b="0" i="0" dirty="0">
                <a:effectLst/>
                <a:latin typeface="Segoe UI Historic" panose="020B0502040204020203" pitchFamily="34" charset="0"/>
              </a:rPr>
              <a:t>group by </a:t>
            </a:r>
            <a:r>
              <a:rPr lang="en-US" sz="2200" b="0" i="0" dirty="0" err="1">
                <a:effectLst/>
                <a:latin typeface="Segoe UI Historic" panose="020B0502040204020203" pitchFamily="34" charset="0"/>
              </a:rPr>
              <a:t>c.f_name</a:t>
            </a:r>
            <a:r>
              <a:rPr lang="en-US" sz="2200" b="0" i="0" dirty="0">
                <a:effectLst/>
                <a:latin typeface="Segoe UI Historic" panose="020B0502040204020203" pitchFamily="34" charset="0"/>
              </a:rPr>
              <a:t>, </a:t>
            </a:r>
            <a:r>
              <a:rPr lang="en-US" sz="2200" b="0" i="0" dirty="0" err="1">
                <a:effectLst/>
                <a:latin typeface="Segoe UI Historic" panose="020B0502040204020203" pitchFamily="34" charset="0"/>
              </a:rPr>
              <a:t>c.l_name</a:t>
            </a:r>
            <a:r>
              <a:rPr lang="en-US" sz="2200" b="0" i="0" dirty="0">
                <a:effectLst/>
                <a:latin typeface="Segoe UI Historic" panose="020B0502040204020203" pitchFamily="34" charset="0"/>
              </a:rPr>
              <a:t> </a:t>
            </a:r>
            <a:endParaRPr lang="bg-BG" sz="2200" b="0" i="0" dirty="0"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bg-BG" sz="2200" b="0" i="0" dirty="0">
                <a:effectLst/>
                <a:latin typeface="Segoe UI Historic" panose="020B0502040204020203" pitchFamily="34" charset="0"/>
              </a:rPr>
              <a:t>   </a:t>
            </a:r>
            <a:r>
              <a:rPr lang="en-US" sz="2200" b="0" i="0" dirty="0">
                <a:effectLst/>
                <a:latin typeface="Segoe UI Historic" panose="020B0502040204020203" pitchFamily="34" charset="0"/>
              </a:rPr>
              <a:t>having count(</a:t>
            </a:r>
            <a:r>
              <a:rPr lang="en-US" sz="2200" b="0" i="0" dirty="0" err="1">
                <a:effectLst/>
                <a:latin typeface="Segoe UI Historic" panose="020B0502040204020203" pitchFamily="34" charset="0"/>
              </a:rPr>
              <a:t>aw.art_id</a:t>
            </a:r>
            <a:r>
              <a:rPr lang="en-US" sz="2200" b="0" i="0" dirty="0">
                <a:effectLst/>
                <a:latin typeface="Segoe UI Historic" panose="020B0502040204020203" pitchFamily="34" charset="0"/>
              </a:rPr>
              <a:t>) &gt; 1 </a:t>
            </a:r>
            <a:endParaRPr lang="bg-BG" sz="2200" b="0" i="0" dirty="0"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bg-BG" sz="2200" b="0" i="0" dirty="0">
                <a:effectLst/>
                <a:latin typeface="Segoe UI Historic" panose="020B0502040204020203" pitchFamily="34" charset="0"/>
              </a:rPr>
              <a:t>   </a:t>
            </a:r>
            <a:r>
              <a:rPr lang="en-US" sz="2200" b="0" i="0" dirty="0">
                <a:effectLst/>
                <a:latin typeface="Segoe UI Historic" panose="020B0502040204020203" pitchFamily="34" charset="0"/>
              </a:rPr>
              <a:t>order by </a:t>
            </a:r>
            <a:r>
              <a:rPr lang="en-US" sz="2200" b="0" i="0" dirty="0" err="1">
                <a:effectLst/>
                <a:latin typeface="Segoe UI Historic" panose="020B0502040204020203" pitchFamily="34" charset="0"/>
              </a:rPr>
              <a:t>c.f_name</a:t>
            </a:r>
            <a:r>
              <a:rPr lang="en-US" sz="2200" b="0" i="0" dirty="0">
                <a:effectLst/>
                <a:latin typeface="Segoe UI Historic" panose="020B0502040204020203" pitchFamily="34" charset="0"/>
              </a:rPr>
              <a:t>;</a:t>
            </a:r>
            <a:endParaRPr lang="mk-MK" sz="2200" dirty="0"/>
          </a:p>
        </p:txBody>
      </p:sp>
    </p:spTree>
    <p:extLst>
      <p:ext uri="{BB962C8B-B14F-4D97-AF65-F5344CB8AC3E}">
        <p14:creationId xmlns:p14="http://schemas.microsoft.com/office/powerpoint/2010/main" val="304365267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76D1D-7823-7AC7-6455-7632AAEA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bg-BG" sz="4000">
                <a:solidFill>
                  <a:srgbClr val="FFFFFF"/>
                </a:solidFill>
              </a:rPr>
              <a:t>Ограничения</a:t>
            </a:r>
            <a:endParaRPr lang="mk-MK" sz="4000">
              <a:solidFill>
                <a:srgbClr val="FFFFFF"/>
              </a:solidFill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BF5B-9D44-FD5D-0E17-36307F0B2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i="0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ALTER TABLE ArtWork </a:t>
            </a:r>
            <a:endParaRPr lang="bg-BG" sz="2400" b="0" i="0">
              <a:solidFill>
                <a:srgbClr val="FEFFFF"/>
              </a:solidFill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sz="2400" b="0" i="0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ADD CONSTRAINT FK_EXHIBITION_ID </a:t>
            </a:r>
            <a:endParaRPr lang="bg-BG" sz="2400" b="0" i="0">
              <a:solidFill>
                <a:srgbClr val="FEFFFF"/>
              </a:solidFill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sz="2400" b="0" i="0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FOREIGN KEY(exhibition_id) REFERENCES Exhibition(exhibition_id);</a:t>
            </a:r>
            <a:endParaRPr lang="mk-MK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76054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0CBEA5-CA3B-6128-465A-542A4BE4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Изгледи </a:t>
            </a:r>
            <a:endParaRPr lang="mk-M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4746-7FAC-84E1-0AE7-36C88424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r>
              <a:rPr lang="ru-RU" sz="2400" b="0" i="0" dirty="0">
                <a:effectLst/>
                <a:latin typeface="Segoe UI Historic" panose="020B0502040204020203" pitchFamily="34" charset="0"/>
              </a:rPr>
              <a:t>Изглед за изложби от 2014</a:t>
            </a:r>
            <a:endParaRPr lang="bg-BG" sz="2400" b="0" i="0" dirty="0">
              <a:effectLst/>
              <a:latin typeface="Segoe UI Historic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Segoe UI Historic" panose="020B0502040204020203" pitchFamily="34" charset="0"/>
              </a:rPr>
              <a:t>CREATE VIEW [Exhibitions in 2014] </a:t>
            </a:r>
            <a:endParaRPr lang="bg-BG" sz="2400" b="0" i="0" dirty="0"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bg-BG" sz="2400" b="0" i="0" dirty="0">
                <a:effectLst/>
                <a:latin typeface="Segoe UI Historic" panose="020B0502040204020203" pitchFamily="34" charset="0"/>
              </a:rPr>
              <a:t>   </a:t>
            </a:r>
            <a:r>
              <a:rPr lang="en-US" sz="2400" b="0" i="0" dirty="0">
                <a:effectLst/>
                <a:latin typeface="Segoe UI Historic" panose="020B0502040204020203" pitchFamily="34" charset="0"/>
              </a:rPr>
              <a:t>AS SELECT * </a:t>
            </a:r>
            <a:endParaRPr lang="bg-BG" sz="2400" b="0" i="0" dirty="0"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bg-BG" sz="2400" b="0" i="0" dirty="0">
                <a:effectLst/>
                <a:latin typeface="Segoe UI Historic" panose="020B0502040204020203" pitchFamily="34" charset="0"/>
              </a:rPr>
              <a:t>  </a:t>
            </a:r>
            <a:r>
              <a:rPr lang="en-US" sz="2400" b="0" i="0" dirty="0">
                <a:effectLst/>
                <a:latin typeface="Segoe UI Historic" panose="020B0502040204020203" pitchFamily="34" charset="0"/>
              </a:rPr>
              <a:t>FROM Exhibition </a:t>
            </a:r>
            <a:endParaRPr lang="bg-BG" sz="2400" b="0" i="0" dirty="0"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bg-BG" sz="2400" b="0" i="0" dirty="0">
                <a:effectLst/>
                <a:latin typeface="Segoe UI Historic" panose="020B0502040204020203" pitchFamily="34" charset="0"/>
              </a:rPr>
              <a:t>  </a:t>
            </a:r>
            <a:r>
              <a:rPr lang="en-US" sz="2400" b="0" i="0" dirty="0">
                <a:effectLst/>
                <a:latin typeface="Segoe UI Historic" panose="020B0502040204020203" pitchFamily="34" charset="0"/>
              </a:rPr>
              <a:t>WHERE </a:t>
            </a:r>
            <a:r>
              <a:rPr lang="en-US" sz="2400" b="0" i="0" dirty="0" err="1">
                <a:effectLst/>
                <a:latin typeface="Segoe UI Historic" panose="020B0502040204020203" pitchFamily="34" charset="0"/>
              </a:rPr>
              <a:t>start_date</a:t>
            </a:r>
            <a:r>
              <a:rPr lang="en-US" sz="2400" b="0" i="0" dirty="0">
                <a:effectLst/>
                <a:latin typeface="Segoe UI Historic" panose="020B0502040204020203" pitchFamily="34" charset="0"/>
              </a:rPr>
              <a:t>&gt;2013-12-31 </a:t>
            </a:r>
            <a:endParaRPr lang="bg-BG" sz="2400" b="0" i="0" dirty="0"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bg-BG" sz="2400" b="0" i="0" dirty="0">
                <a:effectLst/>
                <a:latin typeface="Segoe UI Historic" panose="020B0502040204020203" pitchFamily="34" charset="0"/>
              </a:rPr>
              <a:t>  </a:t>
            </a:r>
            <a:r>
              <a:rPr lang="en-US" sz="2400" b="0" i="0" dirty="0">
                <a:effectLst/>
                <a:latin typeface="Segoe UI Historic" panose="020B0502040204020203" pitchFamily="34" charset="0"/>
              </a:rPr>
              <a:t>AND </a:t>
            </a:r>
            <a:r>
              <a:rPr lang="en-US" sz="2400" b="0" i="0" dirty="0" err="1">
                <a:effectLst/>
                <a:latin typeface="Segoe UI Historic" panose="020B0502040204020203" pitchFamily="34" charset="0"/>
              </a:rPr>
              <a:t>end_date</a:t>
            </a:r>
            <a:r>
              <a:rPr lang="en-US" sz="2400" b="0" i="0" dirty="0">
                <a:effectLst/>
                <a:latin typeface="Segoe UI Historic" panose="020B0502040204020203" pitchFamily="34" charset="0"/>
              </a:rPr>
              <a:t>&lt;2015-1-1;</a:t>
            </a: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138894806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57423-386C-B9FD-54DC-84653797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bg-BG" sz="3600">
                <a:solidFill>
                  <a:srgbClr val="FFFFFF"/>
                </a:solidFill>
              </a:rPr>
              <a:t>Индекси</a:t>
            </a:r>
            <a:endParaRPr lang="mk-MK" sz="36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9A9F93-F949-935D-09BE-214E4E565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504555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98354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C8E74-7DF6-BF8D-5170-C05BE083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bg-BG" sz="4000">
                <a:solidFill>
                  <a:srgbClr val="FFFFFF"/>
                </a:solidFill>
              </a:rPr>
              <a:t>Тригери</a:t>
            </a:r>
            <a:endParaRPr lang="mk-MK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2EBA-8170-8832-E537-7CA4EAB6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ru-RU" sz="1300" dirty="0">
                <a:solidFill>
                  <a:srgbClr val="FEFFFF"/>
                </a:solidFill>
              </a:rPr>
              <a:t>Тригер за таблицата ArtWork, който да се задейства при вмъкване на художествено произведение в таблицата и да увеличава с единица броя на произведенията за таблицата Gallery, както и броя на произведенията към съответната изложба.</a:t>
            </a:r>
          </a:p>
          <a:p>
            <a:endParaRPr lang="ru-RU" sz="1300" dirty="0">
              <a:solidFill>
                <a:srgbClr val="FEFF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FEFFFF"/>
                </a:solidFill>
              </a:rPr>
              <a:t>create trigger </a:t>
            </a:r>
            <a:r>
              <a:rPr lang="en-US" sz="1300" dirty="0" err="1">
                <a:solidFill>
                  <a:srgbClr val="FEFFFF"/>
                </a:solidFill>
              </a:rPr>
              <a:t>art_work_increase_values</a:t>
            </a:r>
            <a:r>
              <a:rPr lang="en-US" sz="1300" dirty="0">
                <a:solidFill>
                  <a:srgbClr val="FEFFFF"/>
                </a:solidFill>
              </a:rPr>
              <a:t> on </a:t>
            </a:r>
            <a:r>
              <a:rPr lang="en-US" sz="1300" dirty="0" err="1">
                <a:solidFill>
                  <a:srgbClr val="FEFFFF"/>
                </a:solidFill>
              </a:rPr>
              <a:t>ArtWork</a:t>
            </a:r>
            <a:endParaRPr lang="en-US" sz="1300" dirty="0">
              <a:solidFill>
                <a:srgbClr val="FEFFFF"/>
              </a:solidFill>
            </a:endParaRPr>
          </a:p>
          <a:p>
            <a:pPr marL="0" indent="0">
              <a:buNone/>
            </a:pPr>
            <a:r>
              <a:rPr lang="bg-BG" sz="1300" dirty="0">
                <a:solidFill>
                  <a:srgbClr val="FEFFFF"/>
                </a:solidFill>
              </a:rPr>
              <a:t>      </a:t>
            </a:r>
            <a:r>
              <a:rPr lang="en-US" sz="1300" dirty="0">
                <a:solidFill>
                  <a:srgbClr val="FEFFFF"/>
                </a:solidFill>
              </a:rPr>
              <a:t>for insert </a:t>
            </a:r>
          </a:p>
          <a:p>
            <a:pPr marL="0" indent="0">
              <a:buNone/>
            </a:pPr>
            <a:r>
              <a:rPr lang="bg-BG" sz="1300" dirty="0">
                <a:solidFill>
                  <a:srgbClr val="FEFFFF"/>
                </a:solidFill>
              </a:rPr>
              <a:t>      </a:t>
            </a:r>
            <a:r>
              <a:rPr lang="en-US" sz="1300" dirty="0">
                <a:solidFill>
                  <a:srgbClr val="FEFFFF"/>
                </a:solidFill>
              </a:rPr>
              <a:t>as</a:t>
            </a:r>
          </a:p>
          <a:p>
            <a:pPr marL="0" indent="0">
              <a:buNone/>
            </a:pPr>
            <a:r>
              <a:rPr lang="bg-BG" sz="1300" dirty="0">
                <a:solidFill>
                  <a:srgbClr val="FEFFFF"/>
                </a:solidFill>
              </a:rPr>
              <a:t>      </a:t>
            </a:r>
            <a:r>
              <a:rPr lang="en-US" sz="1300" dirty="0">
                <a:solidFill>
                  <a:srgbClr val="FEFFFF"/>
                </a:solidFill>
              </a:rPr>
              <a:t>update Gallery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EFFFF"/>
                </a:solidFill>
              </a:rPr>
              <a:t>   </a:t>
            </a:r>
            <a:r>
              <a:rPr lang="bg-BG" sz="1300" dirty="0">
                <a:solidFill>
                  <a:srgbClr val="FEFFFF"/>
                </a:solidFill>
              </a:rPr>
              <a:t>   </a:t>
            </a:r>
            <a:r>
              <a:rPr lang="en-US" sz="1300" dirty="0">
                <a:solidFill>
                  <a:srgbClr val="FEFFFF"/>
                </a:solidFill>
              </a:rPr>
              <a:t>set </a:t>
            </a:r>
            <a:r>
              <a:rPr lang="en-US" sz="1300" dirty="0" err="1">
                <a:solidFill>
                  <a:srgbClr val="FEFFFF"/>
                </a:solidFill>
              </a:rPr>
              <a:t>num_artwork_g</a:t>
            </a:r>
            <a:r>
              <a:rPr lang="en-US" sz="1300" dirty="0">
                <a:solidFill>
                  <a:srgbClr val="FEFFFF"/>
                </a:solidFill>
              </a:rPr>
              <a:t> = </a:t>
            </a:r>
            <a:r>
              <a:rPr lang="en-US" sz="1300" dirty="0" err="1">
                <a:solidFill>
                  <a:srgbClr val="FEFFFF"/>
                </a:solidFill>
              </a:rPr>
              <a:t>isnull</a:t>
            </a:r>
            <a:r>
              <a:rPr lang="en-US" sz="1300" dirty="0">
                <a:solidFill>
                  <a:srgbClr val="FEFFFF"/>
                </a:solidFill>
              </a:rPr>
              <a:t>(num_artwork_g,0) + (select count(1) from inserted </a:t>
            </a:r>
            <a:r>
              <a:rPr lang="bg-BG" sz="1300" dirty="0">
                <a:solidFill>
                  <a:srgbClr val="FEFFFF"/>
                </a:solidFill>
              </a:rPr>
              <a:t>   </a:t>
            </a:r>
            <a:r>
              <a:rPr lang="en-US" sz="1300" dirty="0">
                <a:solidFill>
                  <a:srgbClr val="FEFFFF"/>
                </a:solidFill>
              </a:rPr>
              <a:t>where </a:t>
            </a:r>
            <a:r>
              <a:rPr lang="en-US" sz="1300" dirty="0" err="1">
                <a:solidFill>
                  <a:srgbClr val="FEFFFF"/>
                </a:solidFill>
              </a:rPr>
              <a:t>gallery_id</a:t>
            </a:r>
            <a:r>
              <a:rPr lang="en-US" sz="1300" dirty="0">
                <a:solidFill>
                  <a:srgbClr val="FEFFFF"/>
                </a:solidFill>
              </a:rPr>
              <a:t> = </a:t>
            </a:r>
            <a:r>
              <a:rPr lang="en-US" sz="1300" dirty="0" err="1">
                <a:solidFill>
                  <a:srgbClr val="FEFFFF"/>
                </a:solidFill>
              </a:rPr>
              <a:t>gallery_id</a:t>
            </a:r>
            <a:r>
              <a:rPr lang="en-US" sz="1300" dirty="0">
                <a:solidFill>
                  <a:srgbClr val="FEFF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EFFFF"/>
                </a:solidFill>
              </a:rPr>
              <a:t> </a:t>
            </a:r>
            <a:r>
              <a:rPr lang="bg-BG" sz="1300" dirty="0">
                <a:solidFill>
                  <a:srgbClr val="FEFFFF"/>
                </a:solidFill>
              </a:rPr>
              <a:t>     </a:t>
            </a:r>
            <a:r>
              <a:rPr lang="en-US" sz="1300" dirty="0">
                <a:solidFill>
                  <a:srgbClr val="FEFFFF"/>
                </a:solidFill>
              </a:rPr>
              <a:t>where </a:t>
            </a:r>
            <a:r>
              <a:rPr lang="en-US" sz="1300" dirty="0" err="1">
                <a:solidFill>
                  <a:srgbClr val="FEFFFF"/>
                </a:solidFill>
              </a:rPr>
              <a:t>gallery_id</a:t>
            </a:r>
            <a:r>
              <a:rPr lang="en-US" sz="1300" dirty="0">
                <a:solidFill>
                  <a:srgbClr val="FEFFFF"/>
                </a:solidFill>
              </a:rPr>
              <a:t> in (select </a:t>
            </a:r>
            <a:r>
              <a:rPr lang="en-US" sz="1300" dirty="0" err="1">
                <a:solidFill>
                  <a:srgbClr val="FEFFFF"/>
                </a:solidFill>
              </a:rPr>
              <a:t>gallery_id</a:t>
            </a:r>
            <a:r>
              <a:rPr lang="en-US" sz="1300" dirty="0">
                <a:solidFill>
                  <a:srgbClr val="FEFFFF"/>
                </a:solidFill>
              </a:rPr>
              <a:t> from inserted)</a:t>
            </a:r>
          </a:p>
          <a:p>
            <a:pPr marL="0" indent="0">
              <a:buNone/>
            </a:pPr>
            <a:r>
              <a:rPr lang="bg-BG" sz="1300" dirty="0">
                <a:solidFill>
                  <a:srgbClr val="FEFFFF"/>
                </a:solidFill>
              </a:rPr>
              <a:t>     </a:t>
            </a:r>
            <a:r>
              <a:rPr lang="en-US" sz="1300" dirty="0">
                <a:solidFill>
                  <a:srgbClr val="FEFFFF"/>
                </a:solidFill>
              </a:rPr>
              <a:t>update Exhibition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EFFFF"/>
                </a:solidFill>
              </a:rPr>
              <a:t>   </a:t>
            </a:r>
            <a:r>
              <a:rPr lang="bg-BG" sz="1300" dirty="0">
                <a:solidFill>
                  <a:srgbClr val="FEFFFF"/>
                </a:solidFill>
              </a:rPr>
              <a:t>  </a:t>
            </a:r>
            <a:r>
              <a:rPr lang="en-US" sz="1300" dirty="0">
                <a:solidFill>
                  <a:srgbClr val="FEFFFF"/>
                </a:solidFill>
              </a:rPr>
              <a:t>set </a:t>
            </a:r>
            <a:r>
              <a:rPr lang="en-US" sz="1300" dirty="0" err="1">
                <a:solidFill>
                  <a:srgbClr val="FEFFFF"/>
                </a:solidFill>
              </a:rPr>
              <a:t>num_artwork_e</a:t>
            </a:r>
            <a:r>
              <a:rPr lang="en-US" sz="1300" dirty="0">
                <a:solidFill>
                  <a:srgbClr val="FEFFFF"/>
                </a:solidFill>
              </a:rPr>
              <a:t> = </a:t>
            </a:r>
            <a:r>
              <a:rPr lang="en-US" sz="1300" dirty="0" err="1">
                <a:solidFill>
                  <a:srgbClr val="FEFFFF"/>
                </a:solidFill>
              </a:rPr>
              <a:t>isnull</a:t>
            </a:r>
            <a:r>
              <a:rPr lang="en-US" sz="1300" dirty="0">
                <a:solidFill>
                  <a:srgbClr val="FEFFFF"/>
                </a:solidFill>
              </a:rPr>
              <a:t>(num_artwork_e,0) + (select count(1) from inserted where </a:t>
            </a:r>
            <a:r>
              <a:rPr lang="en-US" sz="1300" dirty="0" err="1">
                <a:solidFill>
                  <a:srgbClr val="FEFFFF"/>
                </a:solidFill>
              </a:rPr>
              <a:t>exhibition_id</a:t>
            </a:r>
            <a:r>
              <a:rPr lang="en-US" sz="1300" dirty="0">
                <a:solidFill>
                  <a:srgbClr val="FEFFFF"/>
                </a:solidFill>
              </a:rPr>
              <a:t> = </a:t>
            </a:r>
            <a:r>
              <a:rPr lang="en-US" sz="1300" dirty="0" err="1">
                <a:solidFill>
                  <a:srgbClr val="FEFFFF"/>
                </a:solidFill>
              </a:rPr>
              <a:t>exhibition_id</a:t>
            </a:r>
            <a:r>
              <a:rPr lang="en-US" sz="1300" dirty="0">
                <a:solidFill>
                  <a:srgbClr val="FEFFFF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FEFFFF"/>
                </a:solidFill>
              </a:rPr>
              <a:t> </a:t>
            </a:r>
            <a:r>
              <a:rPr lang="bg-BG" sz="1300" dirty="0">
                <a:solidFill>
                  <a:srgbClr val="FEFFFF"/>
                </a:solidFill>
              </a:rPr>
              <a:t>   </a:t>
            </a:r>
            <a:r>
              <a:rPr lang="en-US" sz="1300" dirty="0">
                <a:solidFill>
                  <a:srgbClr val="FEFFFF"/>
                </a:solidFill>
              </a:rPr>
              <a:t>where </a:t>
            </a:r>
            <a:r>
              <a:rPr lang="en-US" sz="1300" dirty="0" err="1">
                <a:solidFill>
                  <a:srgbClr val="FEFFFF"/>
                </a:solidFill>
              </a:rPr>
              <a:t>exhibition_id</a:t>
            </a:r>
            <a:r>
              <a:rPr lang="en-US" sz="1300" dirty="0">
                <a:solidFill>
                  <a:srgbClr val="FEFFFF"/>
                </a:solidFill>
              </a:rPr>
              <a:t> in (select </a:t>
            </a:r>
            <a:r>
              <a:rPr lang="en-US" sz="1300" dirty="0" err="1">
                <a:solidFill>
                  <a:srgbClr val="FEFFFF"/>
                </a:solidFill>
              </a:rPr>
              <a:t>exhibition_id</a:t>
            </a:r>
            <a:r>
              <a:rPr lang="en-US" sz="1300" dirty="0">
                <a:solidFill>
                  <a:srgbClr val="FEFFFF"/>
                </a:solidFill>
              </a:rPr>
              <a:t> from inserted);</a:t>
            </a:r>
          </a:p>
          <a:p>
            <a:endParaRPr lang="mk-MK" sz="13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2417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4515-DA32-1A79-9D72-6BBA429E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Бъдещо развитие на системата</a:t>
            </a:r>
            <a:endParaRPr lang="mk-MK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DEBAD4E-6E99-23A5-3C07-4D4D8F681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6117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45083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1C576-256D-E1D4-D3BE-D8607072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5F6068B2-BF8B-8FE1-7257-09FD36B15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8866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F67180E-CD31-9337-52F9-25219312A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18" y="395393"/>
            <a:ext cx="7269963" cy="6067213"/>
          </a:xfrm>
        </p:spPr>
      </p:pic>
    </p:spTree>
    <p:extLst>
      <p:ext uri="{BB962C8B-B14F-4D97-AF65-F5344CB8AC3E}">
        <p14:creationId xmlns:p14="http://schemas.microsoft.com/office/powerpoint/2010/main" val="2044546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6ED509A-9C99-DDE9-ECFF-049643EB1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02E6-8260-25FF-3AAE-E0660377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bg-BG"/>
              <a:t>Описание на задание</a:t>
            </a:r>
            <a:endParaRPr lang="mk-MK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288318E-D2A7-0517-2E36-C8EFA2D40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4098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040386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1C940-41AD-FDCB-5831-5F283CEA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Схема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B855FAB-347E-2463-DBAE-8F33C6108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53" r="-9153"/>
          <a:stretch/>
        </p:blipFill>
        <p:spPr>
          <a:xfrm>
            <a:off x="3688949" y="299961"/>
            <a:ext cx="8503051" cy="59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394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E5B42-78D0-2380-971B-B3204547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bg-BG" sz="6000">
                <a:solidFill>
                  <a:schemeClr val="bg1"/>
                </a:solidFill>
              </a:rPr>
              <a:t>Креиране на таблица </a:t>
            </a:r>
            <a:endParaRPr lang="mk-MK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BEDDE2-F76A-0C8A-D088-EE8320082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5481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589057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0142D-1395-EF49-2872-4BAF37E7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bg-BG" sz="4000">
                <a:solidFill>
                  <a:srgbClr val="FFFFFF"/>
                </a:solidFill>
              </a:rPr>
              <a:t>Добавяне на стойности в таблица</a:t>
            </a:r>
            <a:endParaRPr lang="mk-MK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D5038C-9FD6-49E1-A5D5-0E7ADB015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63405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64366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59F9E-4593-292A-DA30-90111769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Прости заявки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380F82-5175-FAF4-41A6-048984DFF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mk-MK" sz="2400" dirty="0">
                <a:solidFill>
                  <a:srgbClr val="FEFFFF"/>
                </a:solidFill>
                <a:latin typeface="Segoe UI Historic" panose="020B0502040204020203" pitchFamily="34" charset="0"/>
              </a:rPr>
              <a:t>З</a:t>
            </a:r>
            <a:r>
              <a:rPr lang="mk-MK" sz="2400" b="0" i="0" dirty="0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аявка, която извежда годината кога е направено изкуственото произведение чийто </a:t>
            </a:r>
            <a:r>
              <a:rPr lang="en-US" sz="2400" b="0" i="0" dirty="0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art id </a:t>
            </a:r>
            <a:r>
              <a:rPr lang="mk-MK" sz="2400" b="0" i="0" dirty="0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е </a:t>
            </a:r>
            <a:r>
              <a:rPr lang="en-US" sz="2400" b="0" i="0" dirty="0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AW13, </a:t>
            </a:r>
            <a:r>
              <a:rPr lang="mk-MK" sz="2400" b="0" i="0" dirty="0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в чието заглавие има думата '</a:t>
            </a:r>
            <a:r>
              <a:rPr lang="en-US" sz="2400" b="0" i="0" dirty="0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woman‘. </a:t>
            </a:r>
            <a:endParaRPr lang="bg-BG" sz="2400" b="0" i="0" dirty="0">
              <a:solidFill>
                <a:srgbClr val="FEFFFF"/>
              </a:solidFill>
              <a:effectLst/>
              <a:latin typeface="Segoe UI Historic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select </a:t>
            </a:r>
            <a:r>
              <a:rPr lang="en-US" sz="2400" b="0" i="0" dirty="0" err="1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a.year_of_creation</a:t>
            </a:r>
            <a:r>
              <a:rPr lang="en-US" sz="2400" b="0" i="0" dirty="0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 </a:t>
            </a:r>
            <a:endParaRPr lang="bg-BG" sz="2400" b="0" i="0" dirty="0">
              <a:solidFill>
                <a:srgbClr val="FEFFFF"/>
              </a:solidFill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EFFFF"/>
                </a:solidFill>
                <a:latin typeface="Segoe UI Historic" panose="020B0502040204020203" pitchFamily="34" charset="0"/>
              </a:rPr>
              <a:t>   </a:t>
            </a:r>
            <a:r>
              <a:rPr lang="en-US" sz="2400" b="0" i="0" dirty="0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from </a:t>
            </a:r>
            <a:r>
              <a:rPr lang="en-US" sz="2400" b="0" i="0" dirty="0" err="1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ArtWork</a:t>
            </a:r>
            <a:r>
              <a:rPr lang="en-US" sz="2400" b="0" i="0" dirty="0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 a </a:t>
            </a:r>
            <a:endParaRPr lang="bg-BG" sz="2400" b="0" i="0" dirty="0">
              <a:solidFill>
                <a:srgbClr val="FEFFFF"/>
              </a:solidFill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   where </a:t>
            </a:r>
            <a:r>
              <a:rPr lang="en-US" sz="2400" b="0" i="0" dirty="0" err="1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a.art_id</a:t>
            </a:r>
            <a:r>
              <a:rPr lang="en-US" sz="2400" b="0" i="0" dirty="0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 = 'AW13' or upper(</a:t>
            </a:r>
            <a:r>
              <a:rPr lang="en-US" sz="2400" b="0" i="0" dirty="0" err="1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a.title</a:t>
            </a:r>
            <a:r>
              <a:rPr lang="en-US" sz="2400" b="0" i="0" dirty="0">
                <a:solidFill>
                  <a:srgbClr val="FEFFFF"/>
                </a:solidFill>
                <a:effectLst/>
                <a:latin typeface="Segoe UI Historic" panose="020B0502040204020203" pitchFamily="34" charset="0"/>
              </a:rPr>
              <a:t>)                                                       like upper('%woman%');</a:t>
            </a:r>
            <a:endParaRPr lang="mk-MK" sz="24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224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14F02-CC61-4668-1C79-827FEE15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mk-MK" sz="400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З</a:t>
            </a:r>
            <a:r>
              <a:rPr lang="mk-MK" sz="400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аявки върху две или повече релации</a:t>
            </a:r>
            <a:endParaRPr lang="mk-MK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9A5D-5E32-E191-DD41-13226FEC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mk-MK" sz="2400" dirty="0">
                <a:latin typeface="Segoe UI Historic" panose="020B0502040204020203" pitchFamily="34" charset="0"/>
              </a:rPr>
              <a:t>З</a:t>
            </a:r>
            <a:r>
              <a:rPr lang="mk-MK" sz="2400" b="0" i="0" dirty="0">
                <a:effectLst/>
                <a:latin typeface="Segoe UI Historic" panose="020B0502040204020203" pitchFamily="34" charset="0"/>
              </a:rPr>
              <a:t>аявка, която извежда наслова и годината на изкуствените произведения, чиято цена е по-голяма от 50000 и ид на галерията е </a:t>
            </a:r>
            <a:r>
              <a:rPr lang="en-US" sz="2400" b="0" i="0" dirty="0">
                <a:effectLst/>
                <a:latin typeface="Segoe UI Historic" panose="020B0502040204020203" pitchFamily="34" charset="0"/>
              </a:rPr>
              <a:t>G111.</a:t>
            </a:r>
            <a:endParaRPr lang="bg-BG" sz="2400" b="0" i="0" dirty="0">
              <a:effectLst/>
              <a:latin typeface="Segoe UI Historic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Segoe UI Historic" panose="020B0502040204020203" pitchFamily="34" charset="0"/>
              </a:rPr>
              <a:t> select </a:t>
            </a:r>
            <a:r>
              <a:rPr lang="en-US" sz="2400" b="0" i="0" dirty="0" err="1">
                <a:effectLst/>
                <a:latin typeface="Segoe UI Historic" panose="020B0502040204020203" pitchFamily="34" charset="0"/>
              </a:rPr>
              <a:t>aw.title</a:t>
            </a:r>
            <a:r>
              <a:rPr lang="en-US" sz="2400" b="0" i="0" dirty="0">
                <a:effectLst/>
                <a:latin typeface="Segoe UI Historic" panose="020B0502040204020203" pitchFamily="34" charset="0"/>
              </a:rPr>
              <a:t>, </a:t>
            </a:r>
            <a:r>
              <a:rPr lang="en-US" sz="2400" b="0" i="0" dirty="0" err="1">
                <a:effectLst/>
                <a:latin typeface="Segoe UI Historic" panose="020B0502040204020203" pitchFamily="34" charset="0"/>
              </a:rPr>
              <a:t>aw.year_of_creation</a:t>
            </a:r>
            <a:endParaRPr lang="bg-BG" sz="2400" b="0" i="0" dirty="0"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Segoe UI Historic" panose="020B0502040204020203" pitchFamily="34" charset="0"/>
              </a:rPr>
              <a:t>   from </a:t>
            </a:r>
            <a:r>
              <a:rPr lang="en-US" sz="2400" b="0" i="0" dirty="0" err="1">
                <a:effectLst/>
                <a:latin typeface="Segoe UI Historic" panose="020B0502040204020203" pitchFamily="34" charset="0"/>
              </a:rPr>
              <a:t>ArtWork</a:t>
            </a:r>
            <a:r>
              <a:rPr lang="en-US" sz="2400" b="0" i="0" dirty="0">
                <a:effectLst/>
                <a:latin typeface="Segoe UI Historic" panose="020B0502040204020203" pitchFamily="34" charset="0"/>
              </a:rPr>
              <a:t> aw, Exhibition ex </a:t>
            </a:r>
            <a:endParaRPr lang="bg-BG" sz="2400" b="0" i="0" dirty="0"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Segoe UI Historic" panose="020B0502040204020203" pitchFamily="34" charset="0"/>
              </a:rPr>
              <a:t>   where </a:t>
            </a:r>
            <a:r>
              <a:rPr lang="en-US" sz="2400" b="0" i="0" dirty="0" err="1">
                <a:effectLst/>
                <a:latin typeface="Segoe UI Historic" panose="020B0502040204020203" pitchFamily="34" charset="0"/>
              </a:rPr>
              <a:t>aw.price</a:t>
            </a:r>
            <a:r>
              <a:rPr lang="en-US" sz="2400" b="0" i="0" dirty="0">
                <a:effectLst/>
                <a:latin typeface="Segoe UI Historic" panose="020B0502040204020203" pitchFamily="34" charset="0"/>
              </a:rPr>
              <a:t> &gt; 50000 </a:t>
            </a:r>
            <a:endParaRPr lang="bg-BG" sz="2400" b="0" i="0" dirty="0"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Segoe UI Historic" panose="020B0502040204020203" pitchFamily="34" charset="0"/>
              </a:rPr>
              <a:t>   and </a:t>
            </a:r>
            <a:r>
              <a:rPr lang="en-US" sz="2400" b="0" i="0" dirty="0" err="1">
                <a:effectLst/>
                <a:latin typeface="Segoe UI Historic" panose="020B0502040204020203" pitchFamily="34" charset="0"/>
              </a:rPr>
              <a:t>ex.gallery_id</a:t>
            </a:r>
            <a:r>
              <a:rPr lang="en-US" sz="2400" b="0" i="0" dirty="0">
                <a:effectLst/>
                <a:latin typeface="Segoe UI Historic" panose="020B0502040204020203" pitchFamily="34" charset="0"/>
              </a:rPr>
              <a:t> = 'G111‘ </a:t>
            </a:r>
            <a:endParaRPr lang="bg-BG" sz="2400" b="0" i="0" dirty="0">
              <a:effectLst/>
              <a:latin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Segoe UI Historic" panose="020B0502040204020203" pitchFamily="34" charset="0"/>
              </a:rPr>
              <a:t>   and </a:t>
            </a:r>
            <a:r>
              <a:rPr lang="en-US" sz="2400" b="0" i="0" dirty="0" err="1">
                <a:effectLst/>
                <a:latin typeface="Segoe UI Historic" panose="020B0502040204020203" pitchFamily="34" charset="0"/>
              </a:rPr>
              <a:t>aw.exhibition_id</a:t>
            </a:r>
            <a:r>
              <a:rPr lang="en-US" sz="2400" b="0" i="0" dirty="0">
                <a:effectLst/>
                <a:latin typeface="Segoe UI Historic" panose="020B0502040204020203" pitchFamily="34" charset="0"/>
              </a:rPr>
              <a:t> = </a:t>
            </a:r>
            <a:r>
              <a:rPr lang="en-US" sz="2400" b="0" i="0" dirty="0" err="1">
                <a:effectLst/>
                <a:latin typeface="Segoe UI Historic" panose="020B0502040204020203" pitchFamily="34" charset="0"/>
              </a:rPr>
              <a:t>ex.exhibition_id</a:t>
            </a:r>
            <a:r>
              <a:rPr lang="en-US" sz="2400" b="0" i="0" dirty="0">
                <a:effectLst/>
                <a:latin typeface="Segoe UI Historic" panose="020B0502040204020203" pitchFamily="34" charset="0"/>
              </a:rPr>
              <a:t>;</a:t>
            </a: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252867336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2520A-4A51-62C0-B167-1540F9D0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bg-BG" sz="4000">
                <a:solidFill>
                  <a:srgbClr val="FFFFFF"/>
                </a:solidFill>
              </a:rPr>
              <a:t>Подзаявки</a:t>
            </a:r>
            <a:endParaRPr lang="mk-MK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446C6-4786-F336-4A8F-C109A7336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649480"/>
            <a:ext cx="8062437" cy="5546047"/>
          </a:xfrm>
        </p:spPr>
        <p:txBody>
          <a:bodyPr anchor="ctr">
            <a:normAutofit/>
          </a:bodyPr>
          <a:lstStyle/>
          <a:p>
            <a:r>
              <a:rPr lang="mk-MK" sz="2000" dirty="0">
                <a:latin typeface="inherit"/>
              </a:rPr>
              <a:t>З</a:t>
            </a:r>
            <a:r>
              <a:rPr lang="mk-MK" sz="2000" b="0" i="0" dirty="0">
                <a:effectLst/>
                <a:latin typeface="inherit"/>
              </a:rPr>
              <a:t>аявка, която извежда името на артиста и името на изкуственото произведение, което има най-висока цена от всички изкуствени произведения.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inherit"/>
              </a:rPr>
              <a:t>select </a:t>
            </a:r>
            <a:r>
              <a:rPr lang="en-US" sz="2000" b="0" i="0" dirty="0" err="1">
                <a:effectLst/>
                <a:latin typeface="inherit"/>
              </a:rPr>
              <a:t>a.f_name</a:t>
            </a:r>
            <a:r>
              <a:rPr lang="en-US" sz="2000" b="0" i="0" dirty="0">
                <a:effectLst/>
                <a:latin typeface="inherit"/>
              </a:rPr>
              <a:t>, </a:t>
            </a:r>
            <a:r>
              <a:rPr lang="en-US" sz="2000" b="0" i="0" dirty="0" err="1">
                <a:effectLst/>
                <a:latin typeface="inherit"/>
              </a:rPr>
              <a:t>a.l_name</a:t>
            </a:r>
            <a:r>
              <a:rPr lang="en-US" sz="2000" b="0" i="0" dirty="0">
                <a:effectLst/>
                <a:latin typeface="inherit"/>
              </a:rPr>
              <a:t>, </a:t>
            </a:r>
            <a:r>
              <a:rPr lang="en-US" sz="2000" b="0" i="0" dirty="0" err="1">
                <a:effectLst/>
                <a:latin typeface="inherit"/>
              </a:rPr>
              <a:t>aw.title</a:t>
            </a:r>
            <a:r>
              <a:rPr lang="en-US" sz="2000" b="0" i="0" dirty="0">
                <a:effectLst/>
                <a:latin typeface="inherit"/>
              </a:rPr>
              <a:t> </a:t>
            </a:r>
            <a:endParaRPr lang="bg-BG" sz="2000" b="0" i="0" dirty="0">
              <a:effectLst/>
              <a:latin typeface="inherit"/>
            </a:endParaRPr>
          </a:p>
          <a:p>
            <a:pPr marL="0" indent="0" algn="just">
              <a:buNone/>
            </a:pPr>
            <a:r>
              <a:rPr lang="en-US" sz="2000" b="0" i="0" dirty="0">
                <a:effectLst/>
                <a:latin typeface="inherit"/>
              </a:rPr>
              <a:t>    from Artist a, (select </a:t>
            </a:r>
            <a:r>
              <a:rPr lang="en-US" sz="2000" b="0" i="0" dirty="0" err="1">
                <a:effectLst/>
                <a:latin typeface="inherit"/>
              </a:rPr>
              <a:t>aw.artist_id</a:t>
            </a:r>
            <a:r>
              <a:rPr lang="en-US" sz="2000" b="0" i="0" dirty="0">
                <a:effectLst/>
                <a:latin typeface="inherit"/>
              </a:rPr>
              <a:t> , </a:t>
            </a:r>
            <a:r>
              <a:rPr lang="en-US" sz="2000" b="0" i="0" dirty="0" err="1">
                <a:effectLst/>
                <a:latin typeface="inherit"/>
              </a:rPr>
              <a:t>aw.title</a:t>
            </a:r>
            <a:r>
              <a:rPr lang="en-US" sz="2000" b="0" i="0" dirty="0">
                <a:effectLst/>
                <a:latin typeface="inherit"/>
              </a:rPr>
              <a:t> </a:t>
            </a:r>
            <a:endParaRPr lang="en-US" sz="2000" dirty="0">
              <a:latin typeface="inherit"/>
            </a:endParaRPr>
          </a:p>
          <a:p>
            <a:pPr marL="0" indent="0" algn="just">
              <a:buNone/>
            </a:pPr>
            <a:r>
              <a:rPr lang="en-US" sz="2000" b="0" i="0" dirty="0">
                <a:effectLst/>
                <a:latin typeface="inherit"/>
              </a:rPr>
              <a:t>                              from </a:t>
            </a:r>
            <a:r>
              <a:rPr lang="en-US" sz="2000" b="0" i="0" dirty="0" err="1">
                <a:effectLst/>
                <a:latin typeface="inherit"/>
              </a:rPr>
              <a:t>ArtWork</a:t>
            </a:r>
            <a:r>
              <a:rPr lang="en-US" sz="2000" b="0" i="0" dirty="0">
                <a:effectLst/>
                <a:latin typeface="inherit"/>
              </a:rPr>
              <a:t> aw </a:t>
            </a:r>
            <a:endParaRPr lang="en-US" sz="2000" dirty="0">
              <a:latin typeface="inherit"/>
            </a:endParaRPr>
          </a:p>
          <a:p>
            <a:pPr marL="0" indent="0" algn="just">
              <a:buNone/>
            </a:pPr>
            <a:r>
              <a:rPr lang="en-US" sz="2000" b="0" i="0" dirty="0">
                <a:effectLst/>
                <a:latin typeface="inherit"/>
              </a:rPr>
              <a:t>                              where </a:t>
            </a:r>
            <a:r>
              <a:rPr lang="en-US" sz="2000" b="0" i="0" dirty="0" err="1">
                <a:effectLst/>
                <a:latin typeface="inherit"/>
              </a:rPr>
              <a:t>aw.price</a:t>
            </a:r>
            <a:r>
              <a:rPr lang="en-US" sz="2000" b="0" i="0" dirty="0">
                <a:effectLst/>
                <a:latin typeface="inherit"/>
              </a:rPr>
              <a:t> &gt;=ALL (select price from </a:t>
            </a:r>
            <a:r>
              <a:rPr lang="en-US" sz="2000" b="0" i="0" dirty="0" err="1">
                <a:effectLst/>
                <a:latin typeface="inherit"/>
              </a:rPr>
              <a:t>ArtWork</a:t>
            </a:r>
            <a:r>
              <a:rPr lang="en-US" sz="2000" b="0" i="0" dirty="0">
                <a:effectLst/>
                <a:latin typeface="inherit"/>
              </a:rPr>
              <a:t>)) aw</a:t>
            </a:r>
          </a:p>
          <a:p>
            <a:pPr marL="0" indent="0" algn="just">
              <a:buNone/>
            </a:pPr>
            <a:r>
              <a:rPr lang="en-US" sz="2000" dirty="0">
                <a:latin typeface="inherit"/>
              </a:rPr>
              <a:t>    where </a:t>
            </a:r>
            <a:r>
              <a:rPr lang="en-US" sz="2000" dirty="0" err="1">
                <a:latin typeface="inherit"/>
              </a:rPr>
              <a:t>a.artist_id</a:t>
            </a:r>
            <a:r>
              <a:rPr lang="en-US" sz="2000" dirty="0">
                <a:latin typeface="inherit"/>
              </a:rPr>
              <a:t> = </a:t>
            </a:r>
            <a:r>
              <a:rPr lang="en-US" sz="2000" dirty="0" err="1">
                <a:latin typeface="inherit"/>
              </a:rPr>
              <a:t>aw.artist_id</a:t>
            </a:r>
            <a:r>
              <a:rPr lang="en-US" sz="2000" dirty="0">
                <a:latin typeface="inherit"/>
              </a:rPr>
              <a:t>;</a:t>
            </a:r>
            <a:endParaRPr lang="bg-BG" sz="2000" dirty="0">
              <a:latin typeface="inherit"/>
            </a:endParaRPr>
          </a:p>
          <a:p>
            <a:pPr marL="0" indent="0">
              <a:buNone/>
            </a:pPr>
            <a:br>
              <a:rPr lang="en-US" sz="2000" dirty="0"/>
            </a:br>
            <a:endParaRPr lang="mk-MK" sz="2000" dirty="0"/>
          </a:p>
        </p:txBody>
      </p:sp>
    </p:spTree>
    <p:extLst>
      <p:ext uri="{BB962C8B-B14F-4D97-AF65-F5344CB8AC3E}">
        <p14:creationId xmlns:p14="http://schemas.microsoft.com/office/powerpoint/2010/main" val="209947186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0CC906-A1E6-3E0C-1851-6D6261DA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Съединения</a:t>
            </a:r>
            <a:endParaRPr lang="mk-M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6BC4-CBE1-09F3-1181-0C918549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641" y="885651"/>
            <a:ext cx="7470867" cy="5656881"/>
          </a:xfrm>
        </p:spPr>
        <p:txBody>
          <a:bodyPr anchor="ctr">
            <a:normAutofit/>
          </a:bodyPr>
          <a:lstStyle/>
          <a:p>
            <a:r>
              <a:rPr lang="bg-BG" sz="2400" dirty="0"/>
              <a:t>З</a:t>
            </a:r>
            <a:r>
              <a:rPr lang="mk-MK" sz="2400" b="0" i="0" dirty="0"/>
              <a:t>аявка, която извежда имената на артистите, чийто са направили изкуствените си произведения след 1928 год. и са изложени в галерия </a:t>
            </a:r>
            <a:r>
              <a:rPr lang="en-US" sz="2400" b="0" i="0" dirty="0"/>
              <a:t>G111. 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/>
              <a:t>select distinct </a:t>
            </a:r>
            <a:r>
              <a:rPr lang="en-US" sz="2400" b="0" i="0" dirty="0" err="1"/>
              <a:t>a.f_name</a:t>
            </a:r>
            <a:r>
              <a:rPr lang="en-US" sz="2400" b="0" i="0" dirty="0"/>
              <a:t>, </a:t>
            </a:r>
            <a:r>
              <a:rPr lang="en-US" sz="2400" b="0" i="0" dirty="0" err="1"/>
              <a:t>a.l_name</a:t>
            </a:r>
            <a:r>
              <a:rPr lang="en-US" sz="2400" b="0" i="0" dirty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b="0" i="0" dirty="0"/>
              <a:t>   from Artist a 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b="0" i="0" dirty="0"/>
              <a:t>join </a:t>
            </a:r>
            <a:r>
              <a:rPr lang="en-US" sz="2400" b="0" i="0" dirty="0" err="1"/>
              <a:t>ArtWork</a:t>
            </a:r>
            <a:r>
              <a:rPr lang="en-US" sz="2400" b="0" i="0" dirty="0"/>
              <a:t> aw on </a:t>
            </a:r>
            <a:r>
              <a:rPr lang="en-US" sz="2400" b="0" i="0" dirty="0" err="1"/>
              <a:t>a.artist_id</a:t>
            </a:r>
            <a:r>
              <a:rPr lang="en-US" sz="2400" b="0" i="0" dirty="0"/>
              <a:t> = </a:t>
            </a:r>
            <a:r>
              <a:rPr lang="en-US" sz="2400" b="0" i="0" dirty="0" err="1"/>
              <a:t>aw.artist_id</a:t>
            </a:r>
            <a:endParaRPr lang="en-US" sz="2400" dirty="0"/>
          </a:p>
          <a:p>
            <a:pPr marL="0" indent="0">
              <a:buNone/>
            </a:pPr>
            <a:r>
              <a:rPr lang="en-US" sz="2400" b="0" i="0" dirty="0"/>
              <a:t>   join Gallery g on </a:t>
            </a:r>
            <a:r>
              <a:rPr lang="en-US" sz="2400" b="0" i="0" dirty="0" err="1"/>
              <a:t>g.gallery_id</a:t>
            </a:r>
            <a:r>
              <a:rPr lang="en-US" sz="2400" b="0" i="0" dirty="0"/>
              <a:t> = </a:t>
            </a:r>
            <a:r>
              <a:rPr lang="en-US" sz="2400" b="0" i="0" dirty="0" err="1"/>
              <a:t>aw.gallery_id</a:t>
            </a:r>
            <a:r>
              <a:rPr lang="en-US" sz="2400" b="0" i="0" dirty="0"/>
              <a:t> </a:t>
            </a:r>
            <a:endParaRPr lang="bg-BG" sz="2400" b="0" i="0" dirty="0"/>
          </a:p>
          <a:p>
            <a:pPr marL="0" indent="0">
              <a:buNone/>
            </a:pPr>
            <a:r>
              <a:rPr lang="en-US" sz="2400" b="0" i="0" dirty="0"/>
              <a:t>   where </a:t>
            </a:r>
            <a:r>
              <a:rPr lang="en-US" sz="2400" b="0" i="0" dirty="0" err="1"/>
              <a:t>aw.year_of_creation</a:t>
            </a:r>
            <a:r>
              <a:rPr lang="en-US" sz="2400" b="0" i="0" dirty="0"/>
              <a:t> &gt; 1928 </a:t>
            </a:r>
            <a:endParaRPr lang="bg-BG" sz="2400" b="0" i="0" dirty="0"/>
          </a:p>
          <a:p>
            <a:pPr marL="0" indent="0">
              <a:buNone/>
            </a:pPr>
            <a:r>
              <a:rPr lang="en-US" sz="2400" b="0" i="0" dirty="0"/>
              <a:t>   and </a:t>
            </a:r>
            <a:r>
              <a:rPr lang="en-US" sz="2400" b="0" i="0" dirty="0" err="1"/>
              <a:t>g.gallery_id</a:t>
            </a:r>
            <a:r>
              <a:rPr lang="en-US" sz="2400" b="0" i="0" dirty="0"/>
              <a:t> = 'G111';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399415037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</TotalTime>
  <Words>991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inherit</vt:lpstr>
      <vt:lpstr>Segoe UI Historic</vt:lpstr>
      <vt:lpstr>Wingdings</vt:lpstr>
      <vt:lpstr>Office Theme</vt:lpstr>
      <vt:lpstr>Art Gallery</vt:lpstr>
      <vt:lpstr>Описание на задание</vt:lpstr>
      <vt:lpstr>Схема </vt:lpstr>
      <vt:lpstr>Креиране на таблица </vt:lpstr>
      <vt:lpstr>Добавяне на стойности в таблица</vt:lpstr>
      <vt:lpstr>Прости заявки</vt:lpstr>
      <vt:lpstr>Заявки върху две или повече релации</vt:lpstr>
      <vt:lpstr>Подзаявки</vt:lpstr>
      <vt:lpstr>Съединения</vt:lpstr>
      <vt:lpstr>Групиране и агрегация</vt:lpstr>
      <vt:lpstr>Групиране и агрегация 2</vt:lpstr>
      <vt:lpstr>Ограничения</vt:lpstr>
      <vt:lpstr>Изгледи </vt:lpstr>
      <vt:lpstr>Индекси</vt:lpstr>
      <vt:lpstr>Тригери</vt:lpstr>
      <vt:lpstr>Бъдещо развитие на системата</vt:lpstr>
      <vt:lpstr>Въпроси?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Gallery</dc:title>
  <dc:creator>Ivana Donchevska</dc:creator>
  <cp:lastModifiedBy>Ivana Donchevska</cp:lastModifiedBy>
  <cp:revision>6</cp:revision>
  <dcterms:created xsi:type="dcterms:W3CDTF">2022-05-19T09:36:23Z</dcterms:created>
  <dcterms:modified xsi:type="dcterms:W3CDTF">2022-05-19T13:29:40Z</dcterms:modified>
</cp:coreProperties>
</file>