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4"/>
  </p:notesMasterIdLst>
  <p:sldIdLst>
    <p:sldId id="256" r:id="rId2"/>
    <p:sldId id="262" r:id="rId3"/>
    <p:sldId id="257" r:id="rId4"/>
    <p:sldId id="258" r:id="rId5"/>
    <p:sldId id="259" r:id="rId6"/>
    <p:sldId id="272" r:id="rId7"/>
    <p:sldId id="273" r:id="rId8"/>
    <p:sldId id="274" r:id="rId9"/>
    <p:sldId id="260" r:id="rId10"/>
    <p:sldId id="275" r:id="rId11"/>
    <p:sldId id="276" r:id="rId12"/>
    <p:sldId id="277" r:id="rId13"/>
    <p:sldId id="278" r:id="rId14"/>
    <p:sldId id="269" r:id="rId15"/>
    <p:sldId id="279" r:id="rId16"/>
    <p:sldId id="280" r:id="rId17"/>
    <p:sldId id="281" r:id="rId18"/>
    <p:sldId id="270" r:id="rId19"/>
    <p:sldId id="271" r:id="rId20"/>
    <p:sldId id="282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2E35-9A63-4F66-8076-4E5A0CB3AE63}" type="datetimeFigureOut">
              <a:rPr lang="bg-BG" smtClean="0"/>
              <a:pPr/>
              <a:t>19.1.2022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6ECCD-CA70-452A-92DA-DDD8A86C238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482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6ECCD-CA70-452A-92DA-DDD8A86C238B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280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smtClean="0"/>
              <a:t>2012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bg-BG" smtClean="0">
                <a:solidFill>
                  <a:schemeClr val="tx2"/>
                </a:solidFill>
              </a:rPr>
              <a:t>Увод в Софтуерното Инженерство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bg-BG" sz="1400" smtClean="0">
                <a:solidFill>
                  <a:schemeClr val="tx2"/>
                </a:solidFill>
              </a:rPr>
              <a:t>Увод в Софтуерното Инженерство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692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bg-BG" sz="1400" smtClean="0">
                <a:solidFill>
                  <a:schemeClr val="tx2"/>
                </a:solidFill>
              </a:rPr>
              <a:t>Увод в Софтуерното Инженерство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777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r>
              <a:rPr kumimoji="0" lang="bg-BG" sz="1400" smtClean="0">
                <a:solidFill>
                  <a:schemeClr val="tx2"/>
                </a:solidFill>
              </a:rPr>
              <a:t>Увод в Софтуерното Инженерство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4164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0399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0031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</a:t>
            </a:r>
            <a:r>
              <a:rPr lang="bg-BG" smtClean="0"/>
              <a:t>6/17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7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</a:t>
            </a:r>
            <a:r>
              <a:rPr lang="bg-BG" smtClean="0"/>
              <a:t>6/17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4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273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596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9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3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1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189689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r>
              <a:rPr kumimoji="0" lang="bg-BG" sz="1400" smtClean="0">
                <a:solidFill>
                  <a:schemeClr val="tx2"/>
                </a:solidFill>
              </a:rPr>
              <a:t>Увод в Софтуерното Инженерство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93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  <p:sldLayoutId id="2147484190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024" y="1052736"/>
            <a:ext cx="7719145" cy="2620888"/>
          </a:xfrm>
        </p:spPr>
        <p:txBody>
          <a:bodyPr/>
          <a:lstStyle/>
          <a:p>
            <a:r>
              <a:rPr lang="en-US" sz="9600" dirty="0" err="1" smtClean="0">
                <a:solidFill>
                  <a:schemeClr val="bg2"/>
                </a:solidFill>
              </a:rPr>
              <a:t>PillQ</a:t>
            </a:r>
            <a:endParaRPr lang="bg-BG" sz="96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112" y="5229200"/>
            <a:ext cx="3312367" cy="136815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bg-BG" dirty="0" smtClean="0"/>
              <a:t>Мария Симеонова – 855361</a:t>
            </a:r>
          </a:p>
          <a:p>
            <a:pPr algn="just"/>
            <a:r>
              <a:rPr lang="bg-BG" dirty="0" smtClean="0"/>
              <a:t>Анастасия Якимовска – 855362</a:t>
            </a:r>
          </a:p>
          <a:p>
            <a:pPr algn="just"/>
            <a:r>
              <a:rPr lang="bg-BG" dirty="0" smtClean="0"/>
              <a:t>Ивана Дончевска – 855364</a:t>
            </a:r>
          </a:p>
          <a:p>
            <a:pPr algn="just"/>
            <a:r>
              <a:rPr lang="bg-BG" dirty="0" smtClean="0"/>
              <a:t>Валерия Стояновска - 855365</a:t>
            </a:r>
          </a:p>
          <a:p>
            <a:endParaRPr lang="bg-BG" dirty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59" cy="1301006"/>
          </a:xfrm>
        </p:spPr>
        <p:txBody>
          <a:bodyPr/>
          <a:lstStyle/>
          <a:p>
            <a:r>
              <a:rPr lang="bg-BG" sz="3600" dirty="0" smtClean="0"/>
              <a:t>Добавяне на ново лекарство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89" t="14533" r="10780" b="14865"/>
          <a:stretch/>
        </p:blipFill>
        <p:spPr>
          <a:xfrm>
            <a:off x="769378" y="2247098"/>
            <a:ext cx="2061302" cy="36682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21/22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9999" t="14731" r="7691" b="12884"/>
          <a:stretch/>
        </p:blipFill>
        <p:spPr>
          <a:xfrm>
            <a:off x="3483225" y="2247098"/>
            <a:ext cx="2177548" cy="3668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8860" t="13886" r="8444" b="14286"/>
          <a:stretch/>
        </p:blipFill>
        <p:spPr>
          <a:xfrm>
            <a:off x="6313318" y="2246599"/>
            <a:ext cx="2189367" cy="36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701203" cy="1368152"/>
          </a:xfrm>
        </p:spPr>
        <p:txBody>
          <a:bodyPr/>
          <a:lstStyle/>
          <a:p>
            <a:r>
              <a:rPr lang="bg-BG" sz="3200" dirty="0" smtClean="0"/>
              <a:t>Преглед на лекарство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94" t="15575" r="9399" b="13676"/>
          <a:stretch/>
        </p:blipFill>
        <p:spPr>
          <a:xfrm>
            <a:off x="1550955" y="2344074"/>
            <a:ext cx="2296805" cy="38171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21/22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7529" t="14982" r="8379" b="13844"/>
          <a:stretch/>
        </p:blipFill>
        <p:spPr>
          <a:xfrm>
            <a:off x="5210791" y="2344074"/>
            <a:ext cx="2264535" cy="38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7" y="0"/>
            <a:ext cx="8680443" cy="1368152"/>
          </a:xfrm>
        </p:spPr>
        <p:txBody>
          <a:bodyPr/>
          <a:lstStyle/>
          <a:p>
            <a:r>
              <a:rPr lang="bg-BG" sz="3200" dirty="0"/>
              <a:t>Промяна / изтриване </a:t>
            </a:r>
            <a:r>
              <a:rPr lang="bg-BG" sz="3200" dirty="0" smtClean="0"/>
              <a:t>на лекарство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03" t="12558" r="9768" b="12094"/>
          <a:stretch/>
        </p:blipFill>
        <p:spPr>
          <a:xfrm>
            <a:off x="3462841" y="2228405"/>
            <a:ext cx="2304256" cy="38884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21/22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445" t="14103" r="11997" b="13291"/>
          <a:stretch/>
        </p:blipFill>
        <p:spPr>
          <a:xfrm>
            <a:off x="6397319" y="2228405"/>
            <a:ext cx="2303881" cy="3890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87" y="2199245"/>
            <a:ext cx="2271021" cy="39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Интерфейс на аларма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040" y="2025542"/>
            <a:ext cx="2541915" cy="413564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21/22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Регистрация на потребител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494" y="2448954"/>
            <a:ext cx="7149008" cy="34913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1091" y="6041361"/>
            <a:ext cx="7461787" cy="365125"/>
          </a:xfrm>
        </p:spPr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r>
              <a:rPr kumimoji="0" lang="en-US" dirty="0" smtClean="0"/>
              <a:t>                                                                                                                                                  2021/22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Вход в системата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294" y="2540840"/>
            <a:ext cx="7215407" cy="352380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21/22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010472" cy="1156990"/>
          </a:xfrm>
        </p:spPr>
        <p:txBody>
          <a:bodyPr/>
          <a:lstStyle/>
          <a:p>
            <a:r>
              <a:rPr lang="bg-BG" sz="3600" dirty="0" smtClean="0"/>
              <a:t>Въвеждане на ново лекарство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48" b="11551"/>
          <a:stretch/>
        </p:blipFill>
        <p:spPr>
          <a:xfrm>
            <a:off x="1537841" y="2348880"/>
            <a:ext cx="6068313" cy="345638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21/22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11" y="404664"/>
            <a:ext cx="7764774" cy="1114466"/>
          </a:xfrm>
        </p:spPr>
        <p:txBody>
          <a:bodyPr/>
          <a:lstStyle/>
          <a:p>
            <a:r>
              <a:rPr lang="bg-BG" sz="3600" dirty="0" smtClean="0"/>
              <a:t>Сигнализиране на кутията за аларма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727" y="2636912"/>
            <a:ext cx="6744542" cy="27045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21/22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Диаграми на </a:t>
            </a:r>
            <a:r>
              <a:rPr lang="bg-BG" dirty="0" smtClean="0"/>
              <a:t>активностите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67" y="2161157"/>
            <a:ext cx="3832685" cy="393084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7453730" cy="365125"/>
          </a:xfrm>
        </p:spPr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r>
              <a:rPr kumimoji="0" lang="en-US" dirty="0" smtClean="0"/>
              <a:t>                                                                                                                                             2021/22                                                                                                              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48" t="1423" b="1895"/>
          <a:stretch/>
        </p:blipFill>
        <p:spPr>
          <a:xfrm>
            <a:off x="4828780" y="2161157"/>
            <a:ext cx="3864363" cy="39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</a:t>
            </a:r>
            <a:r>
              <a:rPr lang="bg-BG" dirty="0" smtClean="0"/>
              <a:t>лас диаграм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045" y="2317387"/>
            <a:ext cx="6663905" cy="37397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796" y="6041361"/>
            <a:ext cx="7461153" cy="365125"/>
          </a:xfrm>
        </p:spPr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r>
              <a:rPr kumimoji="0" lang="en-US" dirty="0" smtClean="0"/>
              <a:t>                                                                                                                                             2021/22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1"/>
                </a:solidFill>
              </a:rPr>
              <a:t>Съдържание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9997" y="2780927"/>
            <a:ext cx="7524003" cy="3077869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Обхват, перспективи и потребители на проекта</a:t>
            </a:r>
          </a:p>
          <a:p>
            <a:r>
              <a:rPr lang="bg-BG" dirty="0" smtClean="0"/>
              <a:t>Функционални изисквания</a:t>
            </a:r>
          </a:p>
          <a:p>
            <a:r>
              <a:rPr lang="bg-BG" dirty="0" smtClean="0"/>
              <a:t>Нефункционални изисквания</a:t>
            </a:r>
          </a:p>
          <a:p>
            <a:r>
              <a:rPr lang="bg-BG" dirty="0" smtClean="0"/>
              <a:t>Потребителски интерфейс</a:t>
            </a:r>
          </a:p>
          <a:p>
            <a:r>
              <a:rPr lang="bg-BG" dirty="0" smtClean="0"/>
              <a:t>Диаграми на последователност</a:t>
            </a:r>
          </a:p>
          <a:p>
            <a:r>
              <a:rPr lang="bg-BG" dirty="0" smtClean="0"/>
              <a:t>Диаграми на активностите</a:t>
            </a:r>
          </a:p>
          <a:p>
            <a:r>
              <a:rPr lang="bg-BG" dirty="0" smtClean="0"/>
              <a:t>Пакетни и клас диаграми</a:t>
            </a:r>
          </a:p>
          <a:p>
            <a:r>
              <a:rPr lang="bg-BG" dirty="0" smtClean="0"/>
              <a:t>Бъдещи насоки за развитие</a:t>
            </a:r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8224" y="5858797"/>
            <a:ext cx="1316359" cy="547690"/>
          </a:xfrm>
        </p:spPr>
        <p:txBody>
          <a:bodyPr/>
          <a:lstStyle/>
          <a:p>
            <a:r>
              <a:rPr lang="bg-BG" sz="1100" dirty="0" smtClean="0"/>
              <a:t>19.01.2022</a:t>
            </a: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Пакет диаграм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635" y="2280998"/>
            <a:ext cx="5154726" cy="37603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21/22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852936"/>
            <a:ext cx="7814369" cy="1800200"/>
          </a:xfrm>
        </p:spPr>
        <p:txBody>
          <a:bodyPr/>
          <a:lstStyle/>
          <a:p>
            <a:r>
              <a:rPr lang="bg-BG" dirty="0" smtClean="0"/>
              <a:t>Бъдещето на </a:t>
            </a:r>
            <a:r>
              <a:rPr lang="en-US" dirty="0" err="1" smtClean="0"/>
              <a:t>PillQ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2021/22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21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832" y="2060848"/>
            <a:ext cx="7526337" cy="1468800"/>
          </a:xfrm>
        </p:spPr>
        <p:txBody>
          <a:bodyPr/>
          <a:lstStyle/>
          <a:p>
            <a:pPr algn="ctr"/>
            <a:r>
              <a:rPr lang="bg-BG" dirty="0" smtClean="0"/>
              <a:t>БЛАГОДАРИМ ЗА ВНИМАНИЕТО 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92" y="5157192"/>
            <a:ext cx="8087617" cy="629971"/>
          </a:xfrm>
        </p:spPr>
        <p:txBody>
          <a:bodyPr/>
          <a:lstStyle/>
          <a:p>
            <a:pPr algn="ctr"/>
            <a:r>
              <a:rPr lang="en-US" b="1" dirty="0" smtClean="0"/>
              <a:t>	</a:t>
            </a:r>
            <a:r>
              <a:rPr lang="bg-BG" sz="4400" b="1" dirty="0" smtClean="0"/>
              <a:t>ВЪПРОСИ?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21/22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22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Обхват, перспективи и потребители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Обхват </a:t>
            </a:r>
          </a:p>
          <a:p>
            <a:r>
              <a:rPr lang="bg-BG" dirty="0" smtClean="0"/>
              <a:t>Перспективи </a:t>
            </a:r>
          </a:p>
          <a:p>
            <a:r>
              <a:rPr lang="bg-BG" dirty="0" smtClean="0"/>
              <a:t>Потребители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6" y="6041361"/>
            <a:ext cx="7297556" cy="365125"/>
          </a:xfrm>
        </p:spPr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r>
              <a:rPr kumimoji="0" lang="en-US" dirty="0" smtClean="0"/>
              <a:t>                                                                                                                                                  2021/22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Функционални изисквания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Регистрация на </a:t>
            </a:r>
            <a:r>
              <a:rPr lang="bg-BG" dirty="0" smtClean="0"/>
              <a:t>потребител</a:t>
            </a:r>
          </a:p>
          <a:p>
            <a:r>
              <a:rPr lang="bg-BG" dirty="0"/>
              <a:t>Вход в </a:t>
            </a:r>
            <a:r>
              <a:rPr lang="bg-BG" dirty="0" smtClean="0"/>
              <a:t>системата</a:t>
            </a:r>
          </a:p>
          <a:p>
            <a:r>
              <a:rPr lang="bg-BG" dirty="0"/>
              <a:t>Въвеждане на ново лекарство 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796" y="6041361"/>
            <a:ext cx="7461787" cy="365125"/>
          </a:xfrm>
        </p:spPr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r>
              <a:rPr kumimoji="0" lang="en-US" dirty="0" smtClean="0"/>
              <a:t>                                                                                                                                                   2021/22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Нефункционални изисквания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9997" y="2173616"/>
            <a:ext cx="7524003" cy="3636510"/>
          </a:xfrm>
        </p:spPr>
        <p:txBody>
          <a:bodyPr/>
          <a:lstStyle/>
          <a:p>
            <a:r>
              <a:rPr lang="bg-BG" dirty="0"/>
              <a:t>Изисквания за </a:t>
            </a:r>
            <a:r>
              <a:rPr lang="bg-BG" dirty="0" smtClean="0"/>
              <a:t>изпълнение</a:t>
            </a:r>
            <a:endParaRPr lang="bg-BG" dirty="0"/>
          </a:p>
          <a:p>
            <a:r>
              <a:rPr lang="bg-BG" dirty="0" smtClean="0"/>
              <a:t>Изисквания </a:t>
            </a:r>
            <a:r>
              <a:rPr lang="bg-BG" dirty="0"/>
              <a:t>за безопасност</a:t>
            </a:r>
            <a:endParaRPr lang="en-US" dirty="0"/>
          </a:p>
          <a:p>
            <a:r>
              <a:rPr lang="bg-BG" dirty="0"/>
              <a:t>Изисквания за </a:t>
            </a:r>
            <a:r>
              <a:rPr lang="bg-BG" dirty="0" smtClean="0"/>
              <a:t>сигурност</a:t>
            </a:r>
          </a:p>
          <a:p>
            <a:r>
              <a:rPr lang="bg-BG" dirty="0"/>
              <a:t>Качесвени атрибути на </a:t>
            </a:r>
            <a:r>
              <a:rPr lang="bg-BG" dirty="0" smtClean="0"/>
              <a:t>софтуера</a:t>
            </a:r>
          </a:p>
          <a:p>
            <a:r>
              <a:rPr lang="bg-BG" dirty="0"/>
              <a:t>Бизнес правила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3528" y="6161186"/>
            <a:ext cx="7776864" cy="365125"/>
          </a:xfrm>
        </p:spPr>
        <p:txBody>
          <a:bodyPr/>
          <a:lstStyle/>
          <a:p>
            <a:r>
              <a:rPr kumimoji="0" lang="bg-BG" dirty="0" smtClean="0"/>
              <a:t>Увод в Софтуерното Инженерство                                                                                                                                                             </a:t>
            </a:r>
            <a:r>
              <a:rPr lang="en-US" dirty="0"/>
              <a:t>20</a:t>
            </a:r>
            <a:r>
              <a:rPr lang="bg-BG" dirty="0"/>
              <a:t>21/22</a:t>
            </a:r>
            <a:endParaRPr lang="en-US" dirty="0"/>
          </a:p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Регистрация – </a:t>
            </a:r>
            <a:r>
              <a:rPr lang="en-US" dirty="0" smtClean="0"/>
              <a:t>Box ID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10" t="13058" r="8894" b="13686"/>
          <a:stretch/>
        </p:blipFill>
        <p:spPr>
          <a:xfrm>
            <a:off x="1931894" y="2111373"/>
            <a:ext cx="2227632" cy="392487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21/22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7476" t="13459" r="10294" b="13087"/>
          <a:stretch/>
        </p:blipFill>
        <p:spPr>
          <a:xfrm>
            <a:off x="4932040" y="2078254"/>
            <a:ext cx="2200030" cy="39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Регистрация – лични данни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87" t="12567" r="6419" b="12886"/>
          <a:stretch/>
        </p:blipFill>
        <p:spPr>
          <a:xfrm>
            <a:off x="683568" y="2463981"/>
            <a:ext cx="2088232" cy="341856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21/22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655" t="13550" r="10489" b="13830"/>
          <a:stretch/>
        </p:blipFill>
        <p:spPr>
          <a:xfrm>
            <a:off x="3563886" y="2463981"/>
            <a:ext cx="2016224" cy="343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8253" t="13320" r="9346" b="12423"/>
          <a:stretch/>
        </p:blipFill>
        <p:spPr>
          <a:xfrm>
            <a:off x="6464094" y="2485384"/>
            <a:ext cx="1996338" cy="34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Вход в системата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74" t="13860" r="11267" b="12884"/>
          <a:stretch/>
        </p:blipFill>
        <p:spPr>
          <a:xfrm>
            <a:off x="3419872" y="2132856"/>
            <a:ext cx="2304256" cy="40132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21/22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Потребителски интерфейс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77" t="15423" r="10277" b="13800"/>
          <a:stretch/>
        </p:blipFill>
        <p:spPr>
          <a:xfrm>
            <a:off x="3310293" y="1965093"/>
            <a:ext cx="2523410" cy="41658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041361"/>
            <a:ext cx="7585587" cy="365125"/>
          </a:xfrm>
        </p:spPr>
        <p:txBody>
          <a:bodyPr/>
          <a:lstStyle/>
          <a:p>
            <a:r>
              <a:rPr kumimoji="0" lang="bg-BG" dirty="0" smtClean="0"/>
              <a:t>Увод в Софтуерното Инженерство</a:t>
            </a:r>
            <a:r>
              <a:rPr kumimoji="0" lang="en-US" dirty="0" smtClean="0"/>
              <a:t>                                                                                                                                                           2021/22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519</TotalTime>
  <Words>279</Words>
  <Application>Microsoft Office PowerPoint</Application>
  <PresentationFormat>On-screen Show (4:3)</PresentationFormat>
  <Paragraphs>103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Trebuchet MS</vt:lpstr>
      <vt:lpstr>Wingdings 2</vt:lpstr>
      <vt:lpstr>Quotable</vt:lpstr>
      <vt:lpstr>PillQ</vt:lpstr>
      <vt:lpstr>Съдържание</vt:lpstr>
      <vt:lpstr>Обхват, перспективи и потребители</vt:lpstr>
      <vt:lpstr>Функционални изисквания</vt:lpstr>
      <vt:lpstr>Нефункционални изисквания</vt:lpstr>
      <vt:lpstr>Регистрация – Box ID</vt:lpstr>
      <vt:lpstr>Регистрация – лични данни </vt:lpstr>
      <vt:lpstr>Вход в системата</vt:lpstr>
      <vt:lpstr>Потребителски интерфейс</vt:lpstr>
      <vt:lpstr>Добавяне на ново лекарство</vt:lpstr>
      <vt:lpstr>Преглед на лекарство</vt:lpstr>
      <vt:lpstr>Промяна / изтриване на лекарство</vt:lpstr>
      <vt:lpstr>Интерфейс на аларма</vt:lpstr>
      <vt:lpstr>Регистрация на потребител</vt:lpstr>
      <vt:lpstr>Вход в системата</vt:lpstr>
      <vt:lpstr>Въвеждане на ново лекарство</vt:lpstr>
      <vt:lpstr>Сигнализиране на кутията за аларма</vt:lpstr>
      <vt:lpstr>Диаграми на активностите</vt:lpstr>
      <vt:lpstr>Клас диаграм</vt:lpstr>
      <vt:lpstr>Пакет диаграм</vt:lpstr>
      <vt:lpstr>Бъдещето на PillQ</vt:lpstr>
      <vt:lpstr>БЛАГОДАРИМ ЗА ВНИМАНИЕТО ВИ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Marija</cp:lastModifiedBy>
  <cp:revision>54</cp:revision>
  <dcterms:created xsi:type="dcterms:W3CDTF">2012-10-30T14:08:05Z</dcterms:created>
  <dcterms:modified xsi:type="dcterms:W3CDTF">2022-01-18T22:37:49Z</dcterms:modified>
</cp:coreProperties>
</file>