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D698-44C1-4D40-85E2-4F38ECF9FD3D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0CB6-BA6D-411A-8201-F2B40059E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D698-44C1-4D40-85E2-4F38ECF9FD3D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0CB6-BA6D-411A-8201-F2B40059E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D698-44C1-4D40-85E2-4F38ECF9FD3D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0CB6-BA6D-411A-8201-F2B40059E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D698-44C1-4D40-85E2-4F38ECF9FD3D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0CB6-BA6D-411A-8201-F2B40059E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D698-44C1-4D40-85E2-4F38ECF9FD3D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0CB6-BA6D-411A-8201-F2B40059E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D698-44C1-4D40-85E2-4F38ECF9FD3D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0CB6-BA6D-411A-8201-F2B40059E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D698-44C1-4D40-85E2-4F38ECF9FD3D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0CB6-BA6D-411A-8201-F2B40059E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D698-44C1-4D40-85E2-4F38ECF9FD3D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0CB6-BA6D-411A-8201-F2B40059E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D698-44C1-4D40-85E2-4F38ECF9FD3D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0CB6-BA6D-411A-8201-F2B40059E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D698-44C1-4D40-85E2-4F38ECF9FD3D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0CB6-BA6D-411A-8201-F2B40059E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D698-44C1-4D40-85E2-4F38ECF9FD3D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0CB6-BA6D-411A-8201-F2B40059E9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AD698-44C1-4D40-85E2-4F38ECF9FD3D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30CB6-BA6D-411A-8201-F2B40059E9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Robotic Natural User Interface</a:t>
            </a:r>
            <a:br>
              <a:rPr lang="en-US" dirty="0" smtClean="0"/>
            </a:br>
            <a:r>
              <a:rPr lang="en-US" dirty="0" err="1" smtClean="0"/>
              <a:t>RoboNui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286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u="sng" dirty="0" smtClean="0"/>
              <a:t>What is </a:t>
            </a:r>
            <a:r>
              <a:rPr lang="en-US" b="1" u="sng" dirty="0" err="1" smtClean="0"/>
              <a:t>RoboNui</a:t>
            </a:r>
            <a:r>
              <a:rPr lang="en-US" b="1" u="sng" dirty="0" smtClean="0"/>
              <a:t>?</a:t>
            </a:r>
          </a:p>
          <a:p>
            <a:r>
              <a:rPr lang="en-US" dirty="0" smtClean="0"/>
              <a:t>A control system interface for a </a:t>
            </a:r>
            <a:r>
              <a:rPr lang="en-US" b="1" dirty="0" smtClean="0"/>
              <a:t>robotic </a:t>
            </a:r>
            <a:r>
              <a:rPr lang="en-US" dirty="0" smtClean="0"/>
              <a:t>manipulator</a:t>
            </a:r>
          </a:p>
          <a:p>
            <a:r>
              <a:rPr lang="en-US" dirty="0" smtClean="0"/>
              <a:t>Uses the </a:t>
            </a:r>
            <a:r>
              <a:rPr lang="en-US" b="1" dirty="0" smtClean="0"/>
              <a:t>natural</a:t>
            </a:r>
            <a:r>
              <a:rPr lang="en-US" dirty="0" smtClean="0"/>
              <a:t> motion of the human body to control the robot.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286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u="sng" dirty="0" smtClean="0"/>
              <a:t>Business Case</a:t>
            </a:r>
          </a:p>
          <a:p>
            <a:r>
              <a:rPr lang="en-US" dirty="0" smtClean="0"/>
              <a:t>Investigate and the capabilities of the </a:t>
            </a:r>
            <a:r>
              <a:rPr lang="en-US" dirty="0" err="1" smtClean="0"/>
              <a:t>Kinect</a:t>
            </a:r>
            <a:r>
              <a:rPr lang="en-US" dirty="0" smtClean="0"/>
              <a:t> for product use.</a:t>
            </a:r>
          </a:p>
          <a:p>
            <a:r>
              <a:rPr lang="en-US" dirty="0" smtClean="0"/>
              <a:t>Demonstrate the more relevant capabilities as </a:t>
            </a:r>
            <a:r>
              <a:rPr lang="en-US" dirty="0" err="1" smtClean="0"/>
              <a:t>RoboNui</a:t>
            </a:r>
            <a:r>
              <a:rPr lang="en-US" dirty="0" smtClean="0"/>
              <a:t>.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48200" y="4038600"/>
            <a:ext cx="4038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Robotic Control</a:t>
            </a:r>
            <a:endParaRPr lang="en-US" sz="2800" noProof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noProof="0" dirty="0" smtClean="0"/>
              <a:t>Robotic-Human Interaction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Evacuation, Bomb-removal, Scout Robots</a:t>
            </a:r>
            <a:endParaRPr lang="en-US" sz="2800" noProof="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Natural User Interfaces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i.e. Minority Report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800" noProof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04800" y="3733800"/>
            <a:ext cx="4343400" cy="2863516"/>
            <a:chOff x="457200" y="304800"/>
            <a:chExt cx="8686800" cy="6096000"/>
          </a:xfrm>
        </p:grpSpPr>
        <p:sp>
          <p:nvSpPr>
            <p:cNvPr id="7" name="Rounded Rectangle 6"/>
            <p:cNvSpPr/>
            <p:nvPr/>
          </p:nvSpPr>
          <p:spPr>
            <a:xfrm>
              <a:off x="685800" y="304800"/>
              <a:ext cx="8077200" cy="27432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3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29360" y="2235200"/>
              <a:ext cx="2733039" cy="58420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Kinect</a:t>
              </a:r>
              <a:r>
                <a:rPr lang="en-US" sz="1400" dirty="0" smtClean="0"/>
                <a:t> Adapter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90160" y="2235200"/>
              <a:ext cx="3088640" cy="58420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Robotics Adapter</a:t>
              </a:r>
              <a:endParaRPr lang="en-US" sz="1400" dirty="0"/>
            </a:p>
          </p:txBody>
        </p:sp>
        <p:pic>
          <p:nvPicPr>
            <p:cNvPr id="10" name="Picture 2" descr="http://www.blogcdn.com/www.engadget.com/media/2010/06/kinect-pr-top-1.jpg"/>
            <p:cNvPicPr>
              <a:picLocks noChangeAspect="1" noChangeArrowheads="1"/>
            </p:cNvPicPr>
            <p:nvPr/>
          </p:nvPicPr>
          <p:blipFill>
            <a:blip r:embed="rId2" cstate="print"/>
            <a:srcRect b="24351"/>
            <a:stretch>
              <a:fillRect/>
            </a:stretch>
          </p:blipFill>
          <p:spPr bwMode="auto">
            <a:xfrm>
              <a:off x="914400" y="3429000"/>
              <a:ext cx="2133600" cy="828549"/>
            </a:xfrm>
            <a:prstGeom prst="rect">
              <a:avLst/>
            </a:prstGeom>
            <a:noFill/>
          </p:spPr>
        </p:pic>
        <p:pic>
          <p:nvPicPr>
            <p:cNvPr id="11" name="Picture 4" descr="http://www.enchantedlearning.com/artists/davinci/gifs/proportions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" y="4572000"/>
              <a:ext cx="1600200" cy="1579597"/>
            </a:xfrm>
            <a:prstGeom prst="rect">
              <a:avLst/>
            </a:prstGeom>
            <a:noFill/>
          </p:spPr>
        </p:pic>
        <p:pic>
          <p:nvPicPr>
            <p:cNvPr id="12" name="Picture 8" descr="http://www.lynxmotion.com/images/jpg/ironmanl.jpg"/>
            <p:cNvPicPr>
              <a:picLocks noChangeAspect="1" noChangeArrowheads="1"/>
            </p:cNvPicPr>
            <p:nvPr/>
          </p:nvPicPr>
          <p:blipFill>
            <a:blip r:embed="rId4" cstate="print"/>
            <a:srcRect l="17073" r="12195"/>
            <a:stretch>
              <a:fillRect/>
            </a:stretch>
          </p:blipFill>
          <p:spPr bwMode="auto">
            <a:xfrm>
              <a:off x="6934200" y="3733800"/>
              <a:ext cx="2209800" cy="2343150"/>
            </a:xfrm>
            <a:prstGeom prst="rect">
              <a:avLst/>
            </a:prstGeom>
            <a:noFill/>
          </p:spPr>
        </p:pic>
        <p:pic>
          <p:nvPicPr>
            <p:cNvPr id="13" name="Picture 10" descr="http://www.lynxmotion.com/images/jpg/al5d.jpg"/>
            <p:cNvPicPr>
              <a:picLocks noChangeAspect="1" noChangeArrowheads="1"/>
            </p:cNvPicPr>
            <p:nvPr/>
          </p:nvPicPr>
          <p:blipFill>
            <a:blip r:embed="rId5" cstate="print"/>
            <a:srcRect r="5556"/>
            <a:stretch>
              <a:fillRect/>
            </a:stretch>
          </p:blipFill>
          <p:spPr bwMode="auto">
            <a:xfrm>
              <a:off x="4343400" y="4343400"/>
              <a:ext cx="2590800" cy="2057400"/>
            </a:xfrm>
            <a:prstGeom prst="rect">
              <a:avLst/>
            </a:prstGeom>
            <a:noFill/>
          </p:spPr>
        </p:pic>
        <p:sp>
          <p:nvSpPr>
            <p:cNvPr id="14" name="Rectangle 13"/>
            <p:cNvSpPr/>
            <p:nvPr/>
          </p:nvSpPr>
          <p:spPr>
            <a:xfrm>
              <a:off x="1229360" y="1463040"/>
              <a:ext cx="6949440" cy="57912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Core Business Logic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15440" y="690880"/>
              <a:ext cx="1930400" cy="57912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GUI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18000" y="690880"/>
              <a:ext cx="3474720" cy="5791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Record/Playback</a:t>
              </a:r>
              <a:endParaRPr lang="en-US" sz="1600" dirty="0"/>
            </a:p>
          </p:txBody>
        </p:sp>
        <p:cxnSp>
          <p:nvCxnSpPr>
            <p:cNvPr id="17" name="Straight Arrow Connector 16"/>
            <p:cNvCxnSpPr>
              <a:stCxn id="11" idx="0"/>
            </p:cNvCxnSpPr>
            <p:nvPr/>
          </p:nvCxnSpPr>
          <p:spPr>
            <a:xfrm rot="5400000" flipH="1" flipV="1">
              <a:off x="1162050" y="4286250"/>
              <a:ext cx="381000" cy="190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8" idx="2"/>
            </p:cNvCxnSpPr>
            <p:nvPr/>
          </p:nvCxnSpPr>
          <p:spPr>
            <a:xfrm flipV="1">
              <a:off x="2133600" y="2819402"/>
              <a:ext cx="462280" cy="6096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2"/>
            </p:cNvCxnSpPr>
            <p:nvPr/>
          </p:nvCxnSpPr>
          <p:spPr>
            <a:xfrm flipH="1">
              <a:off x="5867402" y="2819402"/>
              <a:ext cx="767078" cy="13715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2"/>
            </p:cNvCxnSpPr>
            <p:nvPr/>
          </p:nvCxnSpPr>
          <p:spPr>
            <a:xfrm>
              <a:off x="6634480" y="2819402"/>
              <a:ext cx="756919" cy="9143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77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Robotic Natural User Interface RoboNui</vt:lpstr>
    </vt:vector>
  </TitlesOfParts>
  <Company>Northrop Grumman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eisenjo</dc:creator>
  <cp:lastModifiedBy>eisenjo</cp:lastModifiedBy>
  <cp:revision>5</cp:revision>
  <dcterms:created xsi:type="dcterms:W3CDTF">2011-11-01T01:12:45Z</dcterms:created>
  <dcterms:modified xsi:type="dcterms:W3CDTF">2011-11-01T01:52:07Z</dcterms:modified>
</cp:coreProperties>
</file>