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6" r:id="rId2"/>
    <p:sldId id="303" r:id="rId3"/>
    <p:sldId id="304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on Pinheiro" initials="AP" lastIdx="1" clrIdx="0">
    <p:extLst>
      <p:ext uri="{19B8F6BF-5375-455C-9EA6-DF929625EA0E}">
        <p15:presenceInfo xmlns:p15="http://schemas.microsoft.com/office/powerpoint/2012/main" userId="Alon Pinhei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00C"/>
    <a:srgbClr val="002060"/>
    <a:srgbClr val="040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3F3D2-63A5-48AA-BA1A-E92A30A8F56B}" type="datetimeFigureOut">
              <a:rPr lang="pt-BR" smtClean="0"/>
              <a:t>17/12/2020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1B41A-3347-4392-9D5C-B52141BF6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72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17/12/2020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48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17/12/2020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33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17/12/2020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17/12/2020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50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17/12/2020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85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17/12/2020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08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17/12/2020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25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17/12/2020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97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17/12/2020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73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17/12/2020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97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17/12/2020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68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683BF-5146-4529-A0D3-BC1077F51968}" type="datetimeFigureOut">
              <a:rPr lang="pt-BR" smtClean="0"/>
              <a:t>17/12/2020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28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1B60BCAC-829F-416A-85D8-7ED4A6A70423}"/>
              </a:ext>
            </a:extLst>
          </p:cNvPr>
          <p:cNvSpPr/>
          <p:nvPr/>
        </p:nvSpPr>
        <p:spPr>
          <a:xfrm>
            <a:off x="6766943" y="2629203"/>
            <a:ext cx="3336470" cy="39002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Estruturada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4397FD5-6393-47B0-A1F2-6EA44DBB120C}"/>
              </a:ext>
            </a:extLst>
          </p:cNvPr>
          <p:cNvSpPr/>
          <p:nvPr/>
        </p:nvSpPr>
        <p:spPr>
          <a:xfrm>
            <a:off x="252747" y="2629203"/>
            <a:ext cx="5631396" cy="39002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Orientada a Objeto (POO)</a:t>
            </a:r>
          </a:p>
        </p:txBody>
      </p:sp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Orientação a Objetos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1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156966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Por que só estamos falando disso agora?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Programação Orientada a Objeto X Programação Estruturada</a:t>
            </a: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6EADAFF-770A-4904-A761-F4B395C67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95" y="3429000"/>
            <a:ext cx="2115938" cy="223372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6B490078-6C54-4ACF-BBDB-72C8D722E07F}"/>
              </a:ext>
            </a:extLst>
          </p:cNvPr>
          <p:cNvSpPr/>
          <p:nvPr/>
        </p:nvSpPr>
        <p:spPr>
          <a:xfrm>
            <a:off x="3157814" y="3046920"/>
            <a:ext cx="2431566" cy="33695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Programa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9C9B9D9-578D-4A1E-AC10-EEDFA67A1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164" y="4006652"/>
            <a:ext cx="2082866" cy="1346424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9B30E5D0-5DF3-4776-87AD-AF4555BA561E}"/>
              </a:ext>
            </a:extLst>
          </p:cNvPr>
          <p:cNvSpPr/>
          <p:nvPr/>
        </p:nvSpPr>
        <p:spPr>
          <a:xfrm>
            <a:off x="6972487" y="3046920"/>
            <a:ext cx="2431566" cy="33695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Programa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0CE6C6A-0930-4F65-BFC2-A8B39A369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530" y="3716031"/>
            <a:ext cx="2236628" cy="2082878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D605E9C2-DA64-46D0-808D-8904114D3F4E}"/>
              </a:ext>
            </a:extLst>
          </p:cNvPr>
          <p:cNvSpPr/>
          <p:nvPr/>
        </p:nvSpPr>
        <p:spPr>
          <a:xfrm>
            <a:off x="396917" y="3046920"/>
            <a:ext cx="2431566" cy="33695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Classes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93EC795-A9FE-444E-993B-A17DCB62E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31" y="3716031"/>
            <a:ext cx="2115938" cy="22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0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Orientação a Objetos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2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563231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Qual a vantagem da Orientação a Objeto?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Aproveitar o código sem precisar refazer/copiar tudo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Encapsulamento -&gt; Proteção a mudanças indesejadas (</a:t>
            </a:r>
            <a:r>
              <a:rPr lang="pt-BR" sz="24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ex</a:t>
            </a: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: TV – você não pode desligar a tv no botão de mudar o volume)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Herança -&gt; Instâncias do Objeto tem as mesmas características, apesar de ter valores diferentes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Polimorfismo -&gt; Um mesmo método pode ter várias “formas” em diferentes classes (ou subclasses) – </a:t>
            </a:r>
            <a:r>
              <a:rPr lang="pt-BR" sz="24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ex</a:t>
            </a: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: Animais -&gt; Gatos x Cachorros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4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Orientação a Objetos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3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452431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Essas são as regras/conceitos importantes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Vamos aplicar isso ao longo de tudo que aprendermos nesse módulo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Mas principalmente na Criação de Programas mais complexos, como sites, jogos, </a:t>
            </a:r>
            <a:r>
              <a:rPr lang="pt-BR" sz="24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etc</a:t>
            </a: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Então o Projeto de Criação de Site vai ser uma excelente aplicação que só vai funcionar porque vamos fazer Programação Orientada a Objeto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 (Corpo)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947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185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(Corpo)</vt:lpstr>
      <vt:lpstr>Calibri Light</vt:lpstr>
      <vt:lpstr>Play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Paulo</dc:creator>
  <cp:lastModifiedBy>Joao Paulo de Lira</cp:lastModifiedBy>
  <cp:revision>1084</cp:revision>
  <dcterms:created xsi:type="dcterms:W3CDTF">2016-02-29T23:43:25Z</dcterms:created>
  <dcterms:modified xsi:type="dcterms:W3CDTF">2020-12-17T17:24:31Z</dcterms:modified>
</cp:coreProperties>
</file>