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A1C1-FD8B-42B6-BFD4-DAEFB25E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F919-ADF1-4FF0-B5B4-97C37148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D24A-ADB6-49A4-9E9E-698A51BE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9D24-1F64-4B77-B713-1FCA3817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7EFC-5B77-4F59-9BEF-B51B53E3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D671-12CA-4CBD-BEFB-9D667BD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D61F2-90F4-49BC-860C-381391677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4927-FE6B-4AF3-9A9C-D4445887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99F5-F0F7-4DFB-B306-5C459102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738D-0752-4DE1-9D39-4FD7971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3F86C-8744-482D-B132-74FD22988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3C6D1-60FE-40CA-93B6-55CE1BDD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521F-0244-4F96-97E1-1EA28DDE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A79E-7E71-4D6F-9E7F-418FBFEC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5B51-DE11-4004-8963-207F1D5B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259D-2063-4291-A4C6-C08202BF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9FC8-4CFB-45C5-ACA3-24CB58C4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0039-65D5-4D19-8A7F-BF384E07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219A-5921-4909-ABCF-110A78B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C97E-BD75-4EA4-B5F5-4C72E347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FC21-E648-4F4A-B502-1115D4C8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3FC8-AE64-4FDE-AC91-B42F4FE1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0736-83F3-4182-BF88-49D85113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5168-E367-4E34-9124-602527F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720C-B4AB-44A8-BA23-28B583D6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C63A-A225-45A3-8726-DC1D16D5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7B82-CF8E-4001-A02C-C675D958F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61E2E-F2B9-44C0-BE11-7764870C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65BB-D0A8-4273-A926-5F9F27E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CC47-15DA-4220-8FF3-9ECC2809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C338-5D96-44E2-84B1-AF76C911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AA26-A6AE-4442-94AA-FA9ADC3E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263E-FAC2-455C-8804-AE5378F4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814E7-4A5F-4D06-A874-FFD0F4EA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0B16A-BC23-41B1-A936-9042788B9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3D662-CD71-4B46-AE11-8CECCB3F6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3EADE-5CE9-44F1-8240-6736ECB9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9F002-042A-4CCB-BA96-7B427876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EDC28-EBAD-47DB-A2CF-7AE49A18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7EAA-889E-4D82-ABB0-17DF14E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A1B45-C352-42E8-94E1-60FD054A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C27B0-EB23-424E-AE30-DB8E968C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4B11C-4F26-4456-9958-8158ACAE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4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044AA-4EC6-441B-AC71-05B1686E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15932-B67F-402A-AA3B-3DCE248C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147FC-094E-49A8-A211-9C902EF8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EA2-C8B2-40FF-ADC0-AE87EB01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9DCB-C3F9-4C2B-A833-6C4B86F1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885A3-F5B9-4632-B021-241D6DA3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15308-C479-4590-8D6B-097AACE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A464-8780-45E0-8941-55A03729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A787D-3828-4D6C-96F2-4F623BE9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5AD-D15F-48A0-AD55-651DE4B8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402B2-94FE-48BB-9288-DFCB21886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73193-2A58-4986-8C6D-C4A15B65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10623-247C-4E4C-BB99-1411C5BC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11F55-2B4C-4E29-A727-EDC0EBF7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29637-A5FF-44D5-AEFE-EB883B0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A4940-2B56-4AE0-BF11-20ABBC74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3293-82FF-4E06-94D6-C8F2E00D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F679-A5E6-48BC-AD41-10AB80CBC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C08D-5F90-4A86-B997-42A7A1E024B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BE96-3098-4BF1-8F2A-5DE4DDC8F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5296-589B-4D85-B77A-7A8457DF0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DC7C-628E-407C-82A9-53A68118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4AE4-564A-44FD-91C1-1983506E6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I-24 trajectory data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A3F7F-9C68-42AC-B5FF-FD002257F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Yanbing Wang</a:t>
            </a:r>
          </a:p>
        </p:txBody>
      </p:sp>
    </p:spTree>
    <p:extLst>
      <p:ext uri="{BB962C8B-B14F-4D97-AF65-F5344CB8AC3E}">
        <p14:creationId xmlns:p14="http://schemas.microsoft.com/office/powerpoint/2010/main" val="39918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8119-935E-49F5-BEA4-D9DA9A00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the original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A1BB-1297-4403-A0BC-EDE1545B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tracking is disconnected </a:t>
            </a:r>
            <a:r>
              <a:rPr lang="en-US" dirty="0">
                <a:sym typeface="Wingdings" panose="05000000000000000000" pitchFamily="2" charset="2"/>
              </a:rPr>
              <a:t> (I24_stitching.ipynb will fix)</a:t>
            </a:r>
            <a:endParaRPr lang="en-US" dirty="0"/>
          </a:p>
          <a:p>
            <a:r>
              <a:rPr lang="en-US" dirty="0"/>
              <a:t>No vehicle dimension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45CD-6E12-4717-8B1A-64C4D2BD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4A9F-BDBA-4CFE-A119-EE64C683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</a:t>
            </a:r>
          </a:p>
          <a:p>
            <a:pPr lvl="1"/>
            <a:r>
              <a:rPr lang="en-US" sz="2800" dirty="0"/>
              <a:t>For each object obj1</a:t>
            </a:r>
          </a:p>
          <a:p>
            <a:pPr lvl="2"/>
            <a:r>
              <a:rPr lang="en-US" sz="2800" dirty="0"/>
              <a:t>Make a prediction of its future n frames of location based on its past trajectory and current speed</a:t>
            </a:r>
          </a:p>
          <a:p>
            <a:pPr lvl="2"/>
            <a:r>
              <a:rPr lang="en-US" sz="2800" dirty="0"/>
              <a:t>If Obj1’s prediction overlaps with it’s neighbor obj2 at that time range to some extend</a:t>
            </a:r>
          </a:p>
          <a:p>
            <a:pPr lvl="3"/>
            <a:r>
              <a:rPr lang="en-US" sz="2800" dirty="0"/>
              <a:t>Stitch obj1 and obj2</a:t>
            </a:r>
          </a:p>
        </p:txBody>
      </p:sp>
    </p:spTree>
    <p:extLst>
      <p:ext uri="{BB962C8B-B14F-4D97-AF65-F5344CB8AC3E}">
        <p14:creationId xmlns:p14="http://schemas.microsoft.com/office/powerpoint/2010/main" val="132523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0C8A5F5-82AD-4F29-BCAF-6693773D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" y="1859660"/>
            <a:ext cx="6057574" cy="43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417E0-F41F-4415-B60D-B8DBE7B0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stitching visualization – same 5.8sec range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617268F-9C09-4C3D-8B66-2BEBAE4F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752" y="2351322"/>
            <a:ext cx="6146822" cy="38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B054C-DBFC-49E0-8F71-C8BDF5D9D8D6}"/>
              </a:ext>
            </a:extLst>
          </p:cNvPr>
          <p:cNvSpPr txBox="1"/>
          <p:nvPr/>
        </p:nvSpPr>
        <p:spPr>
          <a:xfrm>
            <a:off x="1856501" y="2238903"/>
            <a:ext cx="262250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Before stitching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1331C-8A7D-4370-BFE2-C827329E70B4}"/>
              </a:ext>
            </a:extLst>
          </p:cNvPr>
          <p:cNvSpPr txBox="1"/>
          <p:nvPr/>
        </p:nvSpPr>
        <p:spPr>
          <a:xfrm>
            <a:off x="8012136" y="2238903"/>
            <a:ext cx="262250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After stitching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81FA5-0235-49E4-8BEB-FAE674BFF197}"/>
              </a:ext>
            </a:extLst>
          </p:cNvPr>
          <p:cNvSpPr txBox="1"/>
          <p:nvPr/>
        </p:nvSpPr>
        <p:spPr>
          <a:xfrm>
            <a:off x="4989499" y="1474330"/>
            <a:ext cx="128072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Object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BF321-0880-49F6-BFD8-6A0E0815A5FA}"/>
              </a:ext>
            </a:extLst>
          </p:cNvPr>
          <p:cNvSpPr txBox="1"/>
          <p:nvPr/>
        </p:nvSpPr>
        <p:spPr>
          <a:xfrm>
            <a:off x="10911276" y="2100403"/>
            <a:ext cx="128072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Object ID</a:t>
            </a:r>
          </a:p>
        </p:txBody>
      </p:sp>
    </p:spTree>
    <p:extLst>
      <p:ext uri="{BB962C8B-B14F-4D97-AF65-F5344CB8AC3E}">
        <p14:creationId xmlns:p14="http://schemas.microsoft.com/office/powerpoint/2010/main" val="345964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D88E-5C36-490E-A626-23470476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CC1B-B52F-419D-B293-4EAB12AF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278F1A-1DD1-4E9E-BAAC-54E43ADB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15" y="2505853"/>
            <a:ext cx="45529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9AF18C9-B316-459F-ACB8-57CCE106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47" y="2505853"/>
            <a:ext cx="4467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364E-894B-4FDD-A8C2-531B0A48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9D218C-E37B-4D98-AAB2-4EF48C4F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Time-space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F65BB1-E02B-4EC5-8984-E8EF71EE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3" y="1907002"/>
            <a:ext cx="5748427" cy="397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6EA3B4-E55B-406C-8FC0-4766FE9A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8477"/>
            <a:ext cx="5919302" cy="33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30759-1DA0-4221-AA5F-C771DE82BD21}"/>
              </a:ext>
            </a:extLst>
          </p:cNvPr>
          <p:cNvSpPr txBox="1"/>
          <p:nvPr/>
        </p:nvSpPr>
        <p:spPr>
          <a:xfrm>
            <a:off x="1856501" y="2042952"/>
            <a:ext cx="262250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Before stitching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43CD1-8731-464A-8A88-6F0B93A5CACF}"/>
              </a:ext>
            </a:extLst>
          </p:cNvPr>
          <p:cNvSpPr txBox="1"/>
          <p:nvPr/>
        </p:nvSpPr>
        <p:spPr>
          <a:xfrm>
            <a:off x="8012136" y="2042952"/>
            <a:ext cx="262250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After stitching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05EF1-D179-41B5-8042-21CB4888E24F}"/>
              </a:ext>
            </a:extLst>
          </p:cNvPr>
          <p:cNvSpPr txBox="1"/>
          <p:nvPr/>
        </p:nvSpPr>
        <p:spPr>
          <a:xfrm>
            <a:off x="4989499" y="1474330"/>
            <a:ext cx="128072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Object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E6F3A-DE0D-4F9C-9F94-D816E62F1A8B}"/>
              </a:ext>
            </a:extLst>
          </p:cNvPr>
          <p:cNvSpPr txBox="1"/>
          <p:nvPr/>
        </p:nvSpPr>
        <p:spPr>
          <a:xfrm>
            <a:off x="10911276" y="2100403"/>
            <a:ext cx="128072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Object ID</a:t>
            </a:r>
          </a:p>
        </p:txBody>
      </p:sp>
    </p:spTree>
    <p:extLst>
      <p:ext uri="{BB962C8B-B14F-4D97-AF65-F5344CB8AC3E}">
        <p14:creationId xmlns:p14="http://schemas.microsoft.com/office/powerpoint/2010/main" val="5097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13286</TotalTime>
  <Words>101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I-24 trajectory data process</vt:lpstr>
      <vt:lpstr>Issues of the original dataset</vt:lpstr>
      <vt:lpstr>Object stitching</vt:lpstr>
      <vt:lpstr>Object stitching visualization – same 5.8sec range</vt:lpstr>
      <vt:lpstr>Find lanes</vt:lpstr>
      <vt:lpstr>Time-space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I-24 trajectory data process</dc:title>
  <dc:creator>Wang, Yanbing</dc:creator>
  <cp:lastModifiedBy>Wang Yanbing</cp:lastModifiedBy>
  <cp:revision>9</cp:revision>
  <dcterms:created xsi:type="dcterms:W3CDTF">2021-02-14T22:25:53Z</dcterms:created>
  <dcterms:modified xsi:type="dcterms:W3CDTF">2021-04-02T21:05:11Z</dcterms:modified>
</cp:coreProperties>
</file>