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0"/>
    <p:restoredTop sz="94678"/>
  </p:normalViewPr>
  <p:slideViewPr>
    <p:cSldViewPr snapToGrid="0">
      <p:cViewPr varScale="1">
        <p:scale>
          <a:sx n="192" d="100"/>
          <a:sy n="192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46B9-62A0-0936-8C56-772EE83C3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1F8B9-9743-1B39-00D3-0D9D49483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6EBA0-E6A5-E096-8EDE-77579016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1134-66F7-5E44-B563-7B3976784D85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BE3F-F549-E89A-A0AD-D5EA183B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8287-8FFC-F808-5754-4E496814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844-608D-6D4B-B317-967A59D4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2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A9D5-1E90-6B01-4DFB-9393B2EC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4BF88-3F8F-F6AE-2CDB-E8C9B320A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156BA-7431-EE12-0AC3-E44312B9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1134-66F7-5E44-B563-7B3976784D85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86A3-1651-EF32-9D93-2635EC3D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37DE8-696A-CD69-4F0B-4D46D4CF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844-608D-6D4B-B317-967A59D4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63EB1-7DAE-2DF0-4888-D87CCA37E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E35B4-80A0-3F5F-70E1-7315AF2FC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9E7FA-68B0-16FD-4472-FCC75702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1134-66F7-5E44-B563-7B3976784D85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34EB-785A-7B5A-713A-82B9F05F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E028-2BF4-10E0-3A31-94A0810B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844-608D-6D4B-B317-967A59D4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6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9D0-65E1-6861-5C64-747B044A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5C4F-F653-0449-C198-2B1AE227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F169-A16D-FCAA-90C7-400DA437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1134-66F7-5E44-B563-7B3976784D85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9EED-83C5-5046-85ED-7B33E965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DBE30-4714-FD7B-E4C3-2DDE7FCC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844-608D-6D4B-B317-967A59D4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8433-A36F-9FAF-9511-01D253CC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9B4D1-38A6-0779-EB3C-3E95F2699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D7A24-E610-9DBF-0824-1F319447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1134-66F7-5E44-B563-7B3976784D85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8A76-1C18-23F0-BE36-D7403A57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7C026-0F05-1729-97A6-E82707C7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844-608D-6D4B-B317-967A59D4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560C-DA58-3D07-3568-364EED14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7A04-542A-C43F-38FE-EC531C0AA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34783-53FD-C839-5E3C-F42A3D561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BAAC4-79E3-F055-B0AC-744F3719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1134-66F7-5E44-B563-7B3976784D85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F8DD5-9255-C542-002B-8255B25C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835C-5D3B-C9D0-FE1A-0AEB2367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844-608D-6D4B-B317-967A59D4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8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9EC2-6409-341B-F363-360652E1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8E356-E940-D50A-A4C4-D48622BFE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868E4-8B5B-BBCB-3BBC-8F5BB86C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BA967-C7BB-06A4-ADD2-1AE96A006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75B4F-4057-4BFA-B11D-5B08F8BF8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E22F0-BC23-2ED2-D746-ADADA7D0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1134-66F7-5E44-B563-7B3976784D85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08F63-3980-DA1B-74C7-A77570CB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226C0-EAD9-3420-069E-0A33AD0A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844-608D-6D4B-B317-967A59D4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7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E8E3-24A9-F71D-0903-463669CD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F2DF3-1B55-546E-E16B-598FECA1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1134-66F7-5E44-B563-7B3976784D85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F6932-FD41-0575-224F-57093D66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204CA-89D9-A2EB-8BB4-58A77B8E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844-608D-6D4B-B317-967A59D4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F5BF2-22CD-F6CA-EB34-1AC32CAE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1134-66F7-5E44-B563-7B3976784D85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5BCB1-1DD4-FF92-AB4F-01FF7DC8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8BFCA-BEE1-E1F5-3905-A4E911B9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844-608D-6D4B-B317-967A59D4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29BB-1DC8-FA39-49FC-0ECB0235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EBBD-B298-956B-567C-53A743C7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747BD-EF94-8788-CE7B-7BDC45906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F2033-8096-5314-1A6A-58B67A62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1134-66F7-5E44-B563-7B3976784D85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DD70D-2061-E953-AEB2-4F571507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E61CF-CC23-5383-C0CD-EE8ACF68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844-608D-6D4B-B317-967A59D4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8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9F9A-6E14-46DC-F73D-F07702C8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567AC-CF84-885C-56AA-23D4CB270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241E4-7B73-3612-9031-EB1D2DF44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A7CA3-4E90-5A41-0721-3C231A84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1134-66F7-5E44-B563-7B3976784D85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F897F-1A29-9130-BAE6-05FAFB55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98380-3914-435F-3CF6-709A40A3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1844-608D-6D4B-B317-967A59D4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EBB45-136C-B559-D62C-5573EFCA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5CC84-93DA-CC38-BBB6-021FFC1B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828ED-0434-846F-B30E-AB4B4F50E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01134-66F7-5E44-B563-7B3976784D85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4543-530D-FC60-4960-F41A1A89F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0B2C6-801D-753C-BA2C-E222D7BCA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61844-608D-6D4B-B317-967A59D4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DAAB-6380-7FFF-ABCB-353C3D4E7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Modular Digital Testbed for Vehicle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273E1-E217-8535-C2B3-400621E99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ASU and Argonne</a:t>
            </a:r>
          </a:p>
        </p:txBody>
      </p:sp>
    </p:spTree>
    <p:extLst>
      <p:ext uri="{BB962C8B-B14F-4D97-AF65-F5344CB8AC3E}">
        <p14:creationId xmlns:p14="http://schemas.microsoft.com/office/powerpoint/2010/main" val="103258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21EB-24EC-BCF0-7F93-97D0A905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82AF-BA99-F121-E8DD-F559D7B85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an </a:t>
            </a:r>
            <a:r>
              <a:rPr lang="en-US" u="sng" dirty="0"/>
              <a:t>open-sourced</a:t>
            </a:r>
            <a:r>
              <a:rPr lang="en-US" dirty="0"/>
              <a:t> </a:t>
            </a:r>
            <a:r>
              <a:rPr lang="en-US" u="sng" dirty="0"/>
              <a:t>modular</a:t>
            </a:r>
            <a:r>
              <a:rPr lang="en-US" dirty="0"/>
              <a:t> digital testbed to evaluate vehicular technologies</a:t>
            </a:r>
          </a:p>
          <a:p>
            <a:r>
              <a:rPr lang="en-US" dirty="0"/>
              <a:t>Users can plug in custom Scenarios and custom Controls for system-level evaluation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4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E06714-6F6F-03F8-E693-3008B5FCDC64}"/>
              </a:ext>
            </a:extLst>
          </p:cNvPr>
          <p:cNvSpPr/>
          <p:nvPr/>
        </p:nvSpPr>
        <p:spPr>
          <a:xfrm>
            <a:off x="838200" y="1690688"/>
            <a:ext cx="3382487" cy="43006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700" lvl="1"/>
            <a:r>
              <a:rPr lang="en-US" sz="2400" b="1" dirty="0"/>
              <a:t>Background traffic and network</a:t>
            </a:r>
          </a:p>
          <a:p>
            <a:pPr marL="12700" lvl="1"/>
            <a:endParaRPr lang="en-US" sz="2400" b="1" dirty="0"/>
          </a:p>
          <a:p>
            <a:pPr marL="355600" lvl="2" indent="-342900">
              <a:buFontTx/>
              <a:buChar char="-"/>
            </a:pPr>
            <a:r>
              <a:rPr lang="en-US" sz="2000" dirty="0"/>
              <a:t>Realistic </a:t>
            </a:r>
            <a:r>
              <a:rPr lang="en-US" sz="2000" i="1" dirty="0"/>
              <a:t>normal</a:t>
            </a:r>
            <a:r>
              <a:rPr lang="en-US" sz="2000" dirty="0"/>
              <a:t> traffic scenarios (highway, urban, calibrated on real data)</a:t>
            </a:r>
          </a:p>
          <a:p>
            <a:pPr marL="355600" lvl="2" indent="-342900">
              <a:buFontTx/>
              <a:buChar char="-"/>
            </a:pPr>
            <a:r>
              <a:rPr lang="en-US" sz="2000" dirty="0"/>
              <a:t>Realistic rare events (future)</a:t>
            </a:r>
          </a:p>
          <a:p>
            <a:pPr algn="ctr"/>
            <a:endParaRPr lang="en-US" sz="2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57CB14-3087-3E32-C992-85B6CDEF4438}"/>
              </a:ext>
            </a:extLst>
          </p:cNvPr>
          <p:cNvSpPr/>
          <p:nvPr/>
        </p:nvSpPr>
        <p:spPr>
          <a:xfrm>
            <a:off x="4327363" y="1684592"/>
            <a:ext cx="3643952" cy="43006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6675" lvl="1"/>
            <a:r>
              <a:rPr lang="en-US" sz="2400" b="1" dirty="0"/>
              <a:t>Vehicular technologies (high-level to lower-level)</a:t>
            </a:r>
          </a:p>
          <a:p>
            <a:pPr marL="66675" lvl="1"/>
            <a:endParaRPr lang="en-US" sz="2000" b="1" dirty="0"/>
          </a:p>
          <a:p>
            <a:pPr marL="352425" lvl="2" indent="-285750">
              <a:buFontTx/>
              <a:buChar char="-"/>
            </a:pPr>
            <a:r>
              <a:rPr lang="en-US" sz="2000" dirty="0"/>
              <a:t>Longitudinal control</a:t>
            </a:r>
          </a:p>
          <a:p>
            <a:pPr marL="352425" lvl="2" indent="-285750">
              <a:buFontTx/>
              <a:buChar char="-"/>
            </a:pPr>
            <a:r>
              <a:rPr lang="en-US" sz="2000" dirty="0" err="1"/>
              <a:t>SPaT</a:t>
            </a:r>
            <a:r>
              <a:rPr lang="en-US" sz="2000" dirty="0"/>
              <a:t>-aware control</a:t>
            </a:r>
          </a:p>
          <a:p>
            <a:pPr marL="352425" lvl="2" indent="-285750">
              <a:buFontTx/>
              <a:buChar char="-"/>
            </a:pPr>
            <a:r>
              <a:rPr lang="en-US" sz="2000" dirty="0"/>
              <a:t>Powertrain-aware control</a:t>
            </a:r>
          </a:p>
          <a:p>
            <a:pPr marL="352425" lvl="2" indent="-285750">
              <a:buFontTx/>
              <a:buChar char="-"/>
            </a:pPr>
            <a:r>
              <a:rPr lang="en-US" sz="2000" dirty="0"/>
              <a:t>Various CDA levels</a:t>
            </a:r>
          </a:p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F6FBEB-B539-F74B-727F-9D007FB1ADFD}"/>
              </a:ext>
            </a:extLst>
          </p:cNvPr>
          <p:cNvSpPr/>
          <p:nvPr/>
        </p:nvSpPr>
        <p:spPr>
          <a:xfrm>
            <a:off x="8077991" y="1690688"/>
            <a:ext cx="3754618" cy="429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Metrics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2000" dirty="0"/>
              <a:t>Safety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Mobility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Energy / environmental impact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Macroscopic features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Social compatibility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565CE3-0A8B-FEBF-BEBA-931862E4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36884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985F-8503-2CD0-054B-7D2186C0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E50E-7E95-F8A6-AEC0-7CA86B25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SUMO framework</a:t>
            </a:r>
          </a:p>
          <a:p>
            <a:pPr lvl="1"/>
            <a:r>
              <a:rPr lang="en-US" dirty="0"/>
              <a:t>Control has to be compatible with SUMO architecture</a:t>
            </a:r>
          </a:p>
          <a:p>
            <a:r>
              <a:rPr lang="en-US" dirty="0"/>
              <a:t>No hardware considerations</a:t>
            </a:r>
          </a:p>
          <a:p>
            <a:pPr lvl="1"/>
            <a:r>
              <a:rPr lang="en-US" dirty="0"/>
              <a:t>Although high-level feature such as delays can be modeled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1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A4BD-5078-4235-23C9-62CA74B4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938D-751A-1B34-0C51-AC6489A2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sourced with public API?</a:t>
            </a:r>
          </a:p>
          <a:p>
            <a:r>
              <a:rPr lang="en-US" dirty="0"/>
              <a:t>System-level metrics</a:t>
            </a:r>
          </a:p>
          <a:p>
            <a:r>
              <a:rPr lang="en-US" dirty="0"/>
              <a:t>Modular?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0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120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 Modular Digital Testbed for Vehicle Technologies</vt:lpstr>
      <vt:lpstr>Vision</vt:lpstr>
      <vt:lpstr>Components</vt:lpstr>
      <vt:lpstr>Scope</vt:lpstr>
      <vt:lpstr>Unique capabilities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Yanbing Wang</dc:creator>
  <cp:lastModifiedBy>Yanbing Wang</cp:lastModifiedBy>
  <cp:revision>4</cp:revision>
  <dcterms:created xsi:type="dcterms:W3CDTF">2025-02-06T18:36:18Z</dcterms:created>
  <dcterms:modified xsi:type="dcterms:W3CDTF">2025-02-06T21:42:35Z</dcterms:modified>
</cp:coreProperties>
</file>