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8" r:id="rId7"/>
    <p:sldId id="267" r:id="rId8"/>
    <p:sldId id="263" r:id="rId9"/>
    <p:sldId id="260" r:id="rId10"/>
    <p:sldId id="264" r:id="rId11"/>
    <p:sldId id="266" r:id="rId12"/>
    <p:sldId id="265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26"/>
  </p:normalViewPr>
  <p:slideViewPr>
    <p:cSldViewPr snapToGrid="0" snapToObjects="1">
      <p:cViewPr varScale="1">
        <p:scale>
          <a:sx n="84" d="100"/>
          <a:sy n="8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tiff"/><Relationship Id="rId3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Baby &amp; Kids Analysis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on data analysis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70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0" y="997252"/>
            <a:ext cx="3600000" cy="2245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3916681"/>
            <a:ext cx="3600000" cy="2245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6204" y="1931522"/>
            <a:ext cx="45698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Matrix: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Cat2 (6 cols)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Cat3 (36 cols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Shopid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(~40 cols)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Brand (~50 cols)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Item text (~800 cols)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LogPrice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(1 cols)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k value: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Elbow (Cannot, smooth)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Silhouette score (Cannot, slow)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BIC (Ok, 37)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BIC~ Distortion + Regulation (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sampe,k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21040" y="3395203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Distortion vs k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21040" y="6162226"/>
            <a:ext cx="260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BIC vs k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9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Labels and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2752093"/>
            <a:ext cx="8366760" cy="2829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5891917"/>
            <a:ext cx="8366760" cy="5364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68880" y="1351002"/>
            <a:ext cx="769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Labels (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group_name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 was made from the coordinates of cluster centers.</a:t>
            </a:r>
          </a:p>
          <a:p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(Locate the max value of each section (cat2, cat3, item, price) and the find their corresponding label. )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67" y="4597400"/>
            <a:ext cx="9880600" cy="2082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06" y="624110"/>
            <a:ext cx="9885361" cy="36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2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Validation (for fun)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60730" y="1505327"/>
            <a:ext cx="538494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Is text mining valid?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(Whether those text is in cluster?)</a:t>
            </a:r>
          </a:p>
          <a:p>
            <a:pPr>
              <a:spcAft>
                <a:spcPts val="600"/>
              </a:spcAft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original file to do unsupervised learning. And use description to do supervised learning.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1.Label the original file.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Use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Tfidfvecterizor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fit “item” + ”model” + ”brand” + ”cat2” + ”cat3”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Use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Tfidfvecterizor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transform ”description”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4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Use KNN to fit original file.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5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. Use KNN to predict the description.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771" y="1220486"/>
            <a:ext cx="3600000" cy="2374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771" y="3902170"/>
            <a:ext cx="3600000" cy="2374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890" y="5403575"/>
            <a:ext cx="4290060" cy="5381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0140" y="6414574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Score vs training size.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671560" y="3579247"/>
            <a:ext cx="2727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Score vs k (KNN</a:t>
            </a:r>
            <a:r>
              <a:rPr lang="en-US" sz="1600" smtClean="0"/>
              <a:t>) value.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21690" y="6091408"/>
            <a:ext cx="524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At 400k, score~0.8, (~250min), (37categories).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Valid.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3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Overview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Data Properties</a:t>
            </a:r>
          </a:p>
          <a:p>
            <a:pPr>
              <a:spcAft>
                <a:spcPts val="1800"/>
              </a:spcAft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Algorithms</a:t>
            </a:r>
          </a:p>
          <a:p>
            <a:pPr>
              <a:spcAft>
                <a:spcPts val="1800"/>
              </a:spcAft>
            </a:pP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Results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4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Properties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Selection and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 Properties - Task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90" y="1905000"/>
            <a:ext cx="9823178" cy="131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6960" y="4038600"/>
            <a:ext cx="96292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Unsupervised Learning (No Labels)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Clustering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Problem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(Categorical Output)</a:t>
            </a:r>
          </a:p>
          <a:p>
            <a:pPr marL="342900" indent="-342900">
              <a:spcBef>
                <a:spcPts val="1800"/>
              </a:spcBef>
              <a:buFont typeface="Arial" charset="0"/>
              <a:buChar char="•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Based on Products (Not Recommendation Problem)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Data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Properties - Data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626709"/>
            <a:ext cx="7433310" cy="48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Data Properties -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Text Mining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70" y="1508760"/>
            <a:ext cx="8593658" cy="4084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9570" y="5831399"/>
            <a:ext cx="859365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Indonesian : English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~ 150,000:250,000 (Google: $400</a:t>
            </a:r>
            <a:r>
              <a:rPr lang="mr-IN" dirty="0" smtClean="0">
                <a:latin typeface="Arial" charset="0"/>
                <a:ea typeface="Arial" charset="0"/>
                <a:cs typeface="Arial" charset="0"/>
              </a:rPr>
              <a:t>…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Problem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like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Stemmer(Bias) vs Large Data Sets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&amp;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monotonous words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Data Properties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- Preprocessing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3844" y="1524000"/>
            <a:ext cx="45698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Drop Useless Variables: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Mentioned previously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cat1_name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Encode Categorical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Variables: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cat2_name,cat3_name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LabelEncoder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OnehotEncoder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Concatenate Text Variables: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item + model + description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Clean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redundant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information: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rand in text variables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Eliminate “Price” Bias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Logarithm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Gaussian shape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31" y="4079736"/>
            <a:ext cx="3600000" cy="2320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31" y="1264555"/>
            <a:ext cx="3600000" cy="23202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44650" y="3556291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Price Histogram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97376" y="6356232"/>
            <a:ext cx="2260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LogPrice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Histogram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2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Vectorization and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Tfidf</a:t>
            </a:r>
            <a:r>
              <a:rPr lang="en-US" dirty="0" smtClean="0"/>
              <a:t> </a:t>
            </a:r>
            <a:r>
              <a:rPr lang="en-US" dirty="0" err="1" smtClean="0"/>
              <a:t>Vecterizor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49084" y="1905000"/>
            <a:ext cx="45698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Why not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CountVectorizer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Info included: like “baby” (cat3)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Info useless: like “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sale”,”hot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” (des)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Brand &amp;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Shopid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Contain info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 too large (&gt;15000) 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Min_df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Accelerate Calculation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Criteria: 2% for item text part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Value: 600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lvl="1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Why not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Max_df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?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Contain info</a:t>
            </a:r>
          </a:p>
          <a:p>
            <a:pPr marL="742950" lvl="2" indent="-285750">
              <a:buFont typeface="Arial" charset="0"/>
              <a:buChar char="•"/>
            </a:pP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Tfidf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1264555"/>
            <a:ext cx="4965700" cy="32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83880" y="4636323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Item text missing vs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min_df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1250" y="5379720"/>
            <a:ext cx="441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Note: if item text is missing, the k-means later will purely rely on cat2, cat3, </a:t>
            </a:r>
            <a:r>
              <a:rPr lang="en-US" sz="1600" dirty="0" err="1" smtClean="0">
                <a:latin typeface="Arial" charset="0"/>
                <a:ea typeface="Arial" charset="0"/>
                <a:cs typeface="Arial" charset="0"/>
              </a:rPr>
              <a:t>shopid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, brand and price. It is not equal to zero info.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0910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336</TotalTime>
  <Words>460</Words>
  <Application>Microsoft Macintosh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Century Gothic</vt:lpstr>
      <vt:lpstr>Wingdings 3</vt:lpstr>
      <vt:lpstr>Arial</vt:lpstr>
      <vt:lpstr>Wisp</vt:lpstr>
      <vt:lpstr>Baby &amp; Kids Analysis</vt:lpstr>
      <vt:lpstr>Overview</vt:lpstr>
      <vt:lpstr>Data Properties</vt:lpstr>
      <vt:lpstr>Data Properties - Task</vt:lpstr>
      <vt:lpstr>Data Properties - Data Selection</vt:lpstr>
      <vt:lpstr>Data Properties - Text Mining</vt:lpstr>
      <vt:lpstr>Data Properties - Preprocessing</vt:lpstr>
      <vt:lpstr>Algorithms</vt:lpstr>
      <vt:lpstr>Tfidf Vecterizor</vt:lpstr>
      <vt:lpstr>K-means</vt:lpstr>
      <vt:lpstr>Results</vt:lpstr>
      <vt:lpstr>Results</vt:lpstr>
      <vt:lpstr>PowerPoint Presentation</vt:lpstr>
      <vt:lpstr>KNN Validation (for fun)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&amp; Kids Analysis</dc:title>
  <dc:creator>闫必行</dc:creator>
  <cp:lastModifiedBy>闫必行</cp:lastModifiedBy>
  <cp:revision>23</cp:revision>
  <dcterms:created xsi:type="dcterms:W3CDTF">2017-12-20T00:58:52Z</dcterms:created>
  <dcterms:modified xsi:type="dcterms:W3CDTF">2017-12-20T06:35:29Z</dcterms:modified>
</cp:coreProperties>
</file>