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8" r:id="rId5"/>
    <p:sldId id="257" r:id="rId6"/>
    <p:sldId id="259" r:id="rId7"/>
    <p:sldId id="260" r:id="rId8"/>
    <p:sldId id="262" r:id="rId9"/>
    <p:sldId id="261" r:id="rId10"/>
  </p:sldIdLst>
  <p:sldSz cx="12192000" cy="6858000"/>
  <p:notesSz cx="7103745" cy="10234295"/>
  <p:embeddedFontLst>
    <p:embeddedFont>
      <p:font typeface="得意黑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private/var/folders/gw/gq3c473j6tx6sgtwhdkj0k3c0000gn/T/com.kingsoft.wpsoffice.mac/picturecompress_20230317180215/output_1.jpgoutput_1"/>
          <p:cNvPicPr>
            <a:picLocks noChangeAspect="1"/>
          </p:cNvPicPr>
          <p:nvPr/>
        </p:nvPicPr>
        <p:blipFill rotWithShape="1">
          <a:blip r:embed="rId1">
            <a:alphaModFix amt="30000"/>
          </a:blip>
          <a:srcRect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pic>
        <p:nvPicPr>
          <p:cNvPr id="4" name="图片 3" descr="1971679046278_.pic"/>
          <p:cNvPicPr>
            <a:picLocks noChangeAspect="1"/>
          </p:cNvPicPr>
          <p:nvPr/>
        </p:nvPicPr>
        <p:blipFill>
          <a:blip r:embed="rId2"/>
          <a:srcRect l="-3626" r="12051"/>
          <a:stretch>
            <a:fillRect/>
          </a:stretch>
        </p:blipFill>
        <p:spPr>
          <a:xfrm>
            <a:off x="4014470" y="4305300"/>
            <a:ext cx="4302125" cy="2465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19712"/>
            <a:ext cx="9144000" cy="2187001"/>
          </a:xfrm>
        </p:spPr>
        <p:txBody>
          <a:bodyPr/>
          <a:lstStyle/>
          <a:p>
            <a:r>
              <a:rPr lang="en-US" altLang="zh-CN" sz="9600" dirty="0">
                <a:effectLst/>
                <a:latin typeface="得意黑" charset="-122"/>
                <a:ea typeface="得意黑" charset="-122"/>
              </a:rPr>
              <a:t>L298N</a:t>
            </a:r>
            <a:endParaRPr lang="en-US" altLang="zh-CN" sz="9600" dirty="0">
              <a:effectLst/>
              <a:latin typeface="得意黑" charset="-122"/>
              <a:ea typeface="得意黑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040063"/>
            <a:ext cx="9144000" cy="1655762"/>
          </a:xfrm>
        </p:spPr>
        <p:txBody>
          <a:bodyPr/>
          <a:lstStyle/>
          <a:p>
            <a:r>
              <a:rPr lang="zh-CN" altLang="en-US" sz="5400" b="1" dirty="0">
                <a:latin typeface="霞鹜文楷" panose="02020400000000000000" charset="-122"/>
                <a:ea typeface="霞鹜文楷" panose="02020400000000000000" charset="-122"/>
              </a:rPr>
              <a:t>一款接受高电压的电机驱动器</a:t>
            </a:r>
            <a:endParaRPr lang="zh-CN" altLang="en-US" sz="5400" b="1" dirty="0">
              <a:latin typeface="霞鹜文楷" panose="02020400000000000000" charset="-122"/>
              <a:ea typeface="霞鹜文楷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L298N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298N，是一款接受高电压的电机驱动器，直流电机和步进电机都可以驱动。一片驱动芯片可同时控制两个直流减速电机做不同动作，在6V到46V的电压范围内，提供2安培的电流，并且具有过热自断和反馈检测功能。L298N可对电机进行直接控制，通过主控芯片的I/O输入对其控制电平进行设定，就可为电机进行正转反转驱动，操作简单、稳定性好，可以满足直流电机的大电流驱动条件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双H桥电机驱动芯片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"双H桥电机驱动芯片" 通常是指一种电子元件，用于控制直流电动机的速度和方向。双H桥电机驱动芯片通常由多个功率晶体管，电路保护电路、电流感应器、速度反馈控制器等组成。这种芯片通常由现代的工控系统和控制器使用，可用于控制小型机器人、智能车、多旋翼飞行器等电动机驱动应用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971679046278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3080"/>
            <a:ext cx="1116266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981679046279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161290"/>
            <a:ext cx="9892665" cy="6376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961679046278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258445"/>
            <a:ext cx="7237730" cy="6224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34300" y="568960"/>
            <a:ext cx="382460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得意黑" charset="-122"/>
                <a:ea typeface="得意黑" charset="-122"/>
                <a:cs typeface="得意黑" charset="-122"/>
                <a:sym typeface="+mn-ea"/>
              </a:rPr>
              <a:t>上面为最常见的一款L298N芯片，值得注意的是，它已经内置的5V供电，所以不必从外面再接5V输入。届时5V端子将成为5V输出，为了保证L298N供电的稳定性（供电不足可能引起L298N的烧毁），不建议使用此5V供电作为单片机的电源。</a:t>
            </a:r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991679046279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309880"/>
            <a:ext cx="6097905" cy="6238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89165" y="428625"/>
            <a:ext cx="478409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得意黑" charset="-122"/>
                <a:ea typeface="得意黑" charset="-122"/>
                <a:cs typeface="得意黑" charset="-122"/>
              </a:rPr>
              <a:t>电机驱动（避障）程序设计</a:t>
            </a:r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  <a:p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  <a:p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  <a:p>
            <a:r>
              <a:rPr lang="zh-CN" altLang="en-US" sz="2800">
                <a:latin typeface="得意黑" charset="-122"/>
                <a:ea typeface="得意黑" charset="-122"/>
                <a:cs typeface="得意黑" charset="-122"/>
              </a:rPr>
              <a:t>电机驱动程序流程如图所示，开始通过超声波模块和红外模块的检测，判断中断请求,如果没有中断请求则保持原状态，如果有中断请求则调控PWM进行避障或者循迹运动。通过P1^3电平检测，把它赋给temp，根据P1低四位电平，给出相应的驱动电平送到L298N，从而控制直走停止，左右转等动作。</a:t>
            </a:r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宽屏</PresentationFormat>
  <Paragraphs>20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得意黑</vt:lpstr>
      <vt:lpstr>霞鹜文楷</vt:lpstr>
      <vt:lpstr>Microsoft YaHei</vt:lpstr>
      <vt:lpstr>汉仪旗黑</vt:lpstr>
      <vt:lpstr>SimSun</vt:lpstr>
      <vt:lpstr>Arial Unicode MS</vt:lpstr>
      <vt:lpstr>汉仪书宋二KW</vt:lpstr>
      <vt:lpstr>Calibri</vt:lpstr>
      <vt:lpstr>Helvetica Neue</vt:lpstr>
      <vt:lpstr>Office 主题​​</vt:lpstr>
      <vt:lpstr>L298N</vt:lpstr>
      <vt:lpstr>L298N简介</vt:lpstr>
      <vt:lpstr>双H桥电机驱动芯片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如蒋勋一样的情怀和文笔</cp:lastModifiedBy>
  <cp:revision>18</cp:revision>
  <dcterms:created xsi:type="dcterms:W3CDTF">2023-03-22T04:59:51Z</dcterms:created>
  <dcterms:modified xsi:type="dcterms:W3CDTF">2023-03-22T04:59:51Z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5A54522F6C01E36A89381464E5F10AD0_41</vt:lpwstr>
  </property>
</Properties>
</file>