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1"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119834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67987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0345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72550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9796027F-7875-4030-9381-8BD8C4F21935}" type="datetimeFigureOut">
              <a:rPr lang="en-US" smtClean="0"/>
              <a:t>6/21/2020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572142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835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6/21/2020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8527174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35523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50432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6/21/2020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80646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6/21/2020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99350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AAD347D-5ACD-4C99-B74B-A9C85AD731AF}" type="datetimeFigureOut">
              <a:rPr lang="en-US" smtClean="0"/>
              <a:t>6/21/2020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43767436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2328" y="1644073"/>
            <a:ext cx="9070108" cy="2495998"/>
          </a:xfrm>
        </p:spPr>
        <p:txBody>
          <a:bodyPr/>
          <a:lstStyle/>
          <a:p>
            <a:pPr algn="l"/>
            <a:r>
              <a:rPr lang="en-US" sz="4800" dirty="0" smtClean="0"/>
              <a:t>Low </a:t>
            </a:r>
            <a:r>
              <a:rPr lang="en-US" sz="4800" dirty="0"/>
              <a:t>rated </a:t>
            </a:r>
            <a:r>
              <a:rPr lang="en-US" sz="4800" dirty="0" smtClean="0"/>
              <a:t>places </a:t>
            </a:r>
            <a:br>
              <a:rPr lang="en-US" sz="4800" dirty="0" smtClean="0"/>
            </a:br>
            <a:r>
              <a:rPr lang="en-US" sz="4000" dirty="0" smtClean="0"/>
              <a:t>get away ASAP</a:t>
            </a:r>
            <a:br>
              <a:rPr lang="en-US" sz="4000" dirty="0" smtClean="0"/>
            </a:br>
            <a:r>
              <a:rPr lang="en-US" sz="4000" dirty="0"/>
              <a:t/>
            </a:r>
            <a:br>
              <a:rPr lang="en-US" sz="4000" dirty="0"/>
            </a:br>
            <a:r>
              <a:rPr lang="en-US" sz="4000" dirty="0" smtClean="0"/>
              <a:t>				</a:t>
            </a:r>
            <a:br>
              <a:rPr lang="en-US" sz="4000" dirty="0" smtClean="0"/>
            </a:br>
            <a:r>
              <a:rPr lang="en-US" sz="3200" dirty="0" smtClean="0"/>
              <a:t>Yan Boromello – June 21, 2020</a:t>
            </a:r>
            <a:endParaRPr lang="en-US" sz="4000" dirty="0"/>
          </a:p>
        </p:txBody>
      </p:sp>
    </p:spTree>
    <p:extLst>
      <p:ext uri="{BB962C8B-B14F-4D97-AF65-F5344CB8AC3E}">
        <p14:creationId xmlns:p14="http://schemas.microsoft.com/office/powerpoint/2010/main" val="2258533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0300"/>
          </a:xfrm>
        </p:spPr>
        <p:txBody>
          <a:bodyPr>
            <a:normAutofit fontScale="90000"/>
          </a:bodyPr>
          <a:lstStyle/>
          <a:p>
            <a:r>
              <a:rPr lang="pt-BR" dirty="0" smtClean="0"/>
              <a:t>Pointing out the low rated places</a:t>
            </a:r>
            <a:endParaRPr lang="en-US" dirty="0"/>
          </a:p>
        </p:txBody>
      </p:sp>
      <p:sp>
        <p:nvSpPr>
          <p:cNvPr id="3" name="Content Placeholder 2"/>
          <p:cNvSpPr>
            <a:spLocks noGrp="1"/>
          </p:cNvSpPr>
          <p:nvPr>
            <p:ph idx="1"/>
          </p:nvPr>
        </p:nvSpPr>
        <p:spPr>
          <a:xfrm>
            <a:off x="1103312" y="1514764"/>
            <a:ext cx="8946541" cy="4733635"/>
          </a:xfrm>
        </p:spPr>
        <p:txBody>
          <a:bodyPr/>
          <a:lstStyle/>
          <a:p>
            <a:r>
              <a:rPr lang="pt-BR" dirty="0" smtClean="0"/>
              <a:t>Most of the apps already show you the best places to be visited, but none of them displays the ones that you shouldn’t go at all.</a:t>
            </a:r>
          </a:p>
          <a:p>
            <a:endParaRPr lang="pt-BR" dirty="0"/>
          </a:p>
          <a:p>
            <a:r>
              <a:rPr lang="pt-BR" dirty="0" smtClean="0"/>
              <a:t>Now, this information can be accessed and you can also determine the minumum rating value. </a:t>
            </a:r>
          </a:p>
          <a:p>
            <a:endParaRPr lang="pt-BR" dirty="0"/>
          </a:p>
          <a:p>
            <a:r>
              <a:rPr lang="pt-BR" dirty="0" smtClean="0"/>
              <a:t>You judge what is a bad experience.</a:t>
            </a:r>
          </a:p>
          <a:p>
            <a:endParaRPr lang="pt-BR" dirty="0"/>
          </a:p>
          <a:p>
            <a:r>
              <a:rPr lang="pt-BR" dirty="0" smtClean="0"/>
              <a:t>Difference places in the world can be specified, you just need to enter the new address.</a:t>
            </a:r>
          </a:p>
          <a:p>
            <a:endParaRPr lang="pt-BR" dirty="0"/>
          </a:p>
          <a:p>
            <a:endParaRPr lang="pt-BR" dirty="0" smtClean="0"/>
          </a:p>
        </p:txBody>
      </p:sp>
    </p:spTree>
    <p:extLst>
      <p:ext uri="{BB962C8B-B14F-4D97-AF65-F5344CB8AC3E}">
        <p14:creationId xmlns:p14="http://schemas.microsoft.com/office/powerpoint/2010/main" val="1144328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57" y="0"/>
            <a:ext cx="10058400" cy="1609344"/>
          </a:xfrm>
        </p:spPr>
        <p:txBody>
          <a:bodyPr/>
          <a:lstStyle/>
          <a:p>
            <a:r>
              <a:rPr lang="pt-BR" dirty="0" smtClean="0"/>
              <a:t>Data Acquisition</a:t>
            </a:r>
            <a:endParaRPr lang="en-US" dirty="0"/>
          </a:p>
        </p:txBody>
      </p:sp>
      <p:sp>
        <p:nvSpPr>
          <p:cNvPr id="3" name="Content Placeholder 2"/>
          <p:cNvSpPr>
            <a:spLocks noGrp="1"/>
          </p:cNvSpPr>
          <p:nvPr>
            <p:ph idx="1"/>
          </p:nvPr>
        </p:nvSpPr>
        <p:spPr>
          <a:xfrm>
            <a:off x="792757" y="1336317"/>
            <a:ext cx="10058400" cy="4050792"/>
          </a:xfrm>
        </p:spPr>
        <p:txBody>
          <a:bodyPr/>
          <a:lstStyle/>
          <a:p>
            <a:r>
              <a:rPr lang="pt-BR" dirty="0" smtClean="0"/>
              <a:t>Data is being extracted from the Foursquare API;</a:t>
            </a:r>
          </a:p>
          <a:p>
            <a:r>
              <a:rPr lang="pt-BR" dirty="0" smtClean="0"/>
              <a:t>Here is an example of some places in New York city:</a:t>
            </a:r>
          </a:p>
          <a:p>
            <a:pPr marL="0" indent="0">
              <a:buNone/>
            </a:pPr>
            <a:endParaRPr lang="pt-BR" dirty="0" smtClean="0"/>
          </a:p>
          <a:p>
            <a:pPr marL="0" indent="0">
              <a:buNone/>
            </a:pPr>
            <a:endParaRPr lang="pt-BR" dirty="0"/>
          </a:p>
        </p:txBody>
      </p:sp>
      <p:pic>
        <p:nvPicPr>
          <p:cNvPr id="4" name="Picture 3"/>
          <p:cNvPicPr>
            <a:picLocks noChangeAspect="1"/>
          </p:cNvPicPr>
          <p:nvPr/>
        </p:nvPicPr>
        <p:blipFill>
          <a:blip r:embed="rId2"/>
          <a:stretch>
            <a:fillRect/>
          </a:stretch>
        </p:blipFill>
        <p:spPr>
          <a:xfrm>
            <a:off x="1379105" y="2313420"/>
            <a:ext cx="5021695" cy="3919812"/>
          </a:xfrm>
          <a:prstGeom prst="rect">
            <a:avLst/>
          </a:prstGeom>
        </p:spPr>
      </p:pic>
    </p:spTree>
    <p:extLst>
      <p:ext uri="{BB962C8B-B14F-4D97-AF65-F5344CB8AC3E}">
        <p14:creationId xmlns:p14="http://schemas.microsoft.com/office/powerpoint/2010/main" val="3396401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8022"/>
            <a:ext cx="10058400" cy="1609344"/>
          </a:xfrm>
        </p:spPr>
        <p:txBody>
          <a:bodyPr>
            <a:normAutofit/>
          </a:bodyPr>
          <a:lstStyle/>
          <a:p>
            <a:r>
              <a:rPr lang="pt-BR" sz="4800" dirty="0" smtClean="0"/>
              <a:t>Using maps to plot the low rated places</a:t>
            </a:r>
            <a:endParaRPr lang="en-US" sz="4800" dirty="0"/>
          </a:p>
        </p:txBody>
      </p:sp>
      <p:sp>
        <p:nvSpPr>
          <p:cNvPr id="3" name="Content Placeholder 2"/>
          <p:cNvSpPr>
            <a:spLocks noGrp="1"/>
          </p:cNvSpPr>
          <p:nvPr>
            <p:ph idx="1"/>
          </p:nvPr>
        </p:nvSpPr>
        <p:spPr>
          <a:xfrm>
            <a:off x="1079084" y="1366981"/>
            <a:ext cx="10058400" cy="4814455"/>
          </a:xfrm>
        </p:spPr>
        <p:txBody>
          <a:bodyPr/>
          <a:lstStyle/>
          <a:p>
            <a:r>
              <a:rPr lang="pt-BR" dirty="0" smtClean="0"/>
              <a:t>In order to highlight the low rated places, red circles are added in the map when the venue’s rating is less than the minimum rating value specified by the user:</a:t>
            </a:r>
          </a:p>
          <a:p>
            <a:pPr marL="0" indent="0">
              <a:buNone/>
            </a:pPr>
            <a:endParaRPr lang="pt-BR" dirty="0"/>
          </a:p>
        </p:txBody>
      </p:sp>
      <p:pic>
        <p:nvPicPr>
          <p:cNvPr id="4" name="Picture 3"/>
          <p:cNvPicPr>
            <a:picLocks noChangeAspect="1"/>
          </p:cNvPicPr>
          <p:nvPr/>
        </p:nvPicPr>
        <p:blipFill>
          <a:blip r:embed="rId2"/>
          <a:stretch>
            <a:fillRect/>
          </a:stretch>
        </p:blipFill>
        <p:spPr>
          <a:xfrm>
            <a:off x="1374775" y="2089574"/>
            <a:ext cx="5801880" cy="3989540"/>
          </a:xfrm>
          <a:prstGeom prst="rect">
            <a:avLst/>
          </a:prstGeom>
        </p:spPr>
      </p:pic>
      <p:pic>
        <p:nvPicPr>
          <p:cNvPr id="5" name="Picture 4"/>
          <p:cNvPicPr>
            <a:picLocks noChangeAspect="1"/>
          </p:cNvPicPr>
          <p:nvPr/>
        </p:nvPicPr>
        <p:blipFill>
          <a:blip r:embed="rId3"/>
          <a:stretch>
            <a:fillRect/>
          </a:stretch>
        </p:blipFill>
        <p:spPr>
          <a:xfrm>
            <a:off x="8409853" y="2846491"/>
            <a:ext cx="2428875" cy="2009775"/>
          </a:xfrm>
          <a:prstGeom prst="rect">
            <a:avLst/>
          </a:prstGeom>
        </p:spPr>
      </p:pic>
      <p:sp>
        <p:nvSpPr>
          <p:cNvPr id="6" name="TextBox 5"/>
          <p:cNvSpPr txBox="1"/>
          <p:nvPr/>
        </p:nvSpPr>
        <p:spPr>
          <a:xfrm>
            <a:off x="8409852" y="2323271"/>
            <a:ext cx="2428875" cy="523220"/>
          </a:xfrm>
          <a:prstGeom prst="rect">
            <a:avLst/>
          </a:prstGeom>
          <a:noFill/>
        </p:spPr>
        <p:txBody>
          <a:bodyPr wrap="square" rtlCol="0">
            <a:spAutoFit/>
          </a:bodyPr>
          <a:lstStyle/>
          <a:p>
            <a:r>
              <a:rPr lang="pt-BR" sz="1400" dirty="0" smtClean="0"/>
              <a:t>By clicking on the red point </a:t>
            </a:r>
          </a:p>
          <a:p>
            <a:r>
              <a:rPr lang="pt-BR" sz="1400" dirty="0" smtClean="0"/>
              <a:t>you can access its name</a:t>
            </a:r>
            <a:endParaRPr lang="en-US" sz="1400" dirty="0"/>
          </a:p>
        </p:txBody>
      </p:sp>
      <p:sp>
        <p:nvSpPr>
          <p:cNvPr id="7" name="TextBox 6"/>
          <p:cNvSpPr txBox="1"/>
          <p:nvPr/>
        </p:nvSpPr>
        <p:spPr>
          <a:xfrm>
            <a:off x="1374775" y="6079114"/>
            <a:ext cx="2428875" cy="307777"/>
          </a:xfrm>
          <a:prstGeom prst="rect">
            <a:avLst/>
          </a:prstGeom>
          <a:noFill/>
        </p:spPr>
        <p:txBody>
          <a:bodyPr wrap="square" rtlCol="0">
            <a:spAutoFit/>
          </a:bodyPr>
          <a:lstStyle/>
          <a:p>
            <a:r>
              <a:rPr lang="pt-BR" sz="1400" dirty="0" smtClean="0"/>
              <a:t>Blue spot is the city center</a:t>
            </a:r>
            <a:endParaRPr lang="en-US" sz="1400" dirty="0"/>
          </a:p>
        </p:txBody>
      </p:sp>
    </p:spTree>
    <p:extLst>
      <p:ext uri="{BB962C8B-B14F-4D97-AF65-F5344CB8AC3E}">
        <p14:creationId xmlns:p14="http://schemas.microsoft.com/office/powerpoint/2010/main" val="1502229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Customizable inputs</a:t>
            </a:r>
            <a:endParaRPr lang="en-US" dirty="0"/>
          </a:p>
        </p:txBody>
      </p:sp>
      <p:sp>
        <p:nvSpPr>
          <p:cNvPr id="3" name="Content Placeholder 2"/>
          <p:cNvSpPr>
            <a:spLocks noGrp="1"/>
          </p:cNvSpPr>
          <p:nvPr>
            <p:ph idx="1"/>
          </p:nvPr>
        </p:nvSpPr>
        <p:spPr/>
        <p:txBody>
          <a:bodyPr/>
          <a:lstStyle/>
          <a:p>
            <a:r>
              <a:rPr lang="pt-BR" dirty="0" smtClean="0"/>
              <a:t>To access any other place in the world, you just need to provide a new address:</a:t>
            </a:r>
          </a:p>
          <a:p>
            <a:endParaRPr lang="pt-BR" dirty="0"/>
          </a:p>
          <a:p>
            <a:endParaRPr lang="pt-BR" dirty="0" smtClean="0"/>
          </a:p>
          <a:p>
            <a:endParaRPr lang="pt-BR" dirty="0"/>
          </a:p>
          <a:p>
            <a:r>
              <a:rPr lang="pt-BR" dirty="0" smtClean="0"/>
              <a:t>Also, you can determine what is the minimum rating value to be considered:</a:t>
            </a:r>
          </a:p>
          <a:p>
            <a:pPr marL="0" indent="0">
              <a:buNone/>
            </a:pPr>
            <a:endParaRPr lang="pt-BR" dirty="0"/>
          </a:p>
        </p:txBody>
      </p:sp>
      <p:pic>
        <p:nvPicPr>
          <p:cNvPr id="4" name="Picture 3"/>
          <p:cNvPicPr>
            <a:picLocks noChangeAspect="1"/>
          </p:cNvPicPr>
          <p:nvPr/>
        </p:nvPicPr>
        <p:blipFill>
          <a:blip r:embed="rId2"/>
          <a:stretch>
            <a:fillRect/>
          </a:stretch>
        </p:blipFill>
        <p:spPr>
          <a:xfrm>
            <a:off x="1627476" y="2664835"/>
            <a:ext cx="6276975" cy="752475"/>
          </a:xfrm>
          <a:prstGeom prst="rect">
            <a:avLst/>
          </a:prstGeom>
        </p:spPr>
      </p:pic>
      <p:pic>
        <p:nvPicPr>
          <p:cNvPr id="5" name="Picture 4"/>
          <p:cNvPicPr>
            <a:picLocks noChangeAspect="1"/>
          </p:cNvPicPr>
          <p:nvPr/>
        </p:nvPicPr>
        <p:blipFill>
          <a:blip r:embed="rId3"/>
          <a:stretch>
            <a:fillRect/>
          </a:stretch>
        </p:blipFill>
        <p:spPr>
          <a:xfrm>
            <a:off x="1262206" y="4342317"/>
            <a:ext cx="8134350" cy="904875"/>
          </a:xfrm>
          <a:prstGeom prst="rect">
            <a:avLst/>
          </a:prstGeom>
        </p:spPr>
      </p:pic>
    </p:spTree>
    <p:extLst>
      <p:ext uri="{BB962C8B-B14F-4D97-AF65-F5344CB8AC3E}">
        <p14:creationId xmlns:p14="http://schemas.microsoft.com/office/powerpoint/2010/main" val="3489321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Purpose of this project was to identify the areas close to center with low rating, so the user could get away of a bad experience. All kind of places is being considered. By extracting the venues from the Foursquare data, we were able to access their ratings and with that we could select only the venues with low rating in order to avoid a bad experience. </a:t>
            </a:r>
          </a:p>
          <a:p>
            <a:endParaRPr lang="en-US" dirty="0"/>
          </a:p>
          <a:p>
            <a:r>
              <a:rPr lang="en-US" dirty="0"/>
              <a:t>With all the low rated places in hand, we were able to highlight in the map, with red circles, which were the places to be avoid.</a:t>
            </a:r>
          </a:p>
          <a:p>
            <a:endParaRPr lang="en-US" dirty="0"/>
          </a:p>
          <a:p>
            <a:r>
              <a:rPr lang="en-US" dirty="0"/>
              <a:t>The sample was done with the New York city center, but can be replaced to any other place the user wants, the only thing needed it to define a new address in the beginning of the code.</a:t>
            </a:r>
          </a:p>
          <a:p>
            <a:endParaRPr lang="en-US" dirty="0"/>
          </a:p>
          <a:p>
            <a:r>
              <a:rPr lang="en-US" dirty="0"/>
              <a:t>With the map and visual information, the user can now avoid a bad experience.</a:t>
            </a:r>
          </a:p>
        </p:txBody>
      </p:sp>
    </p:spTree>
    <p:extLst>
      <p:ext uri="{BB962C8B-B14F-4D97-AF65-F5344CB8AC3E}">
        <p14:creationId xmlns:p14="http://schemas.microsoft.com/office/powerpoint/2010/main" val="496250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23</TotalTime>
  <Words>371</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Rockwell</vt:lpstr>
      <vt:lpstr>Rockwell Condensed</vt:lpstr>
      <vt:lpstr>Wingdings</vt:lpstr>
      <vt:lpstr>Wood Type</vt:lpstr>
      <vt:lpstr>Low rated places  get away ASAP       Yan Boromello – June 21, 2020</vt:lpstr>
      <vt:lpstr>Pointing out the low rated places</vt:lpstr>
      <vt:lpstr>Data Acquisition</vt:lpstr>
      <vt:lpstr>Using maps to plot the low rated places</vt:lpstr>
      <vt:lpstr>Customizable inputs</vt:lpstr>
      <vt:lpstr>Conclusion</vt:lpstr>
    </vt:vector>
  </TitlesOfParts>
  <Company>Nestle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 rated places  get away ASAP</dc:title>
  <dc:creator>Boromello,Yan,SAO PAULO,IT Platforms</dc:creator>
  <cp:lastModifiedBy>Boromello,Yan,SAO PAULO,IT Platforms</cp:lastModifiedBy>
  <cp:revision>3</cp:revision>
  <dcterms:created xsi:type="dcterms:W3CDTF">2020-06-22T02:39:22Z</dcterms:created>
  <dcterms:modified xsi:type="dcterms:W3CDTF">2020-06-22T03:02:46Z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da0a2f-b917-4d51-b0d0-d418a10c8b23_Enabled">
    <vt:lpwstr>True</vt:lpwstr>
  </property>
  <property fmtid="{D5CDD505-2E9C-101B-9397-08002B2CF9AE}" pid="3" name="MSIP_Label_1ada0a2f-b917-4d51-b0d0-d418a10c8b23_SiteId">
    <vt:lpwstr>12a3af23-a769-4654-847f-958f3d479f4a</vt:lpwstr>
  </property>
  <property fmtid="{D5CDD505-2E9C-101B-9397-08002B2CF9AE}" pid="4" name="MSIP_Label_1ada0a2f-b917-4d51-b0d0-d418a10c8b23_Owner">
    <vt:lpwstr>Yan.Boromello1@BR.nestle.com</vt:lpwstr>
  </property>
  <property fmtid="{D5CDD505-2E9C-101B-9397-08002B2CF9AE}" pid="5" name="MSIP_Label_1ada0a2f-b917-4d51-b0d0-d418a10c8b23_SetDate">
    <vt:lpwstr>2020-06-22T03:02:02.0001107Z</vt:lpwstr>
  </property>
  <property fmtid="{D5CDD505-2E9C-101B-9397-08002B2CF9AE}" pid="6" name="MSIP_Label_1ada0a2f-b917-4d51-b0d0-d418a10c8b23_Name">
    <vt:lpwstr>General Use</vt:lpwstr>
  </property>
  <property fmtid="{D5CDD505-2E9C-101B-9397-08002B2CF9AE}" pid="7" name="MSIP_Label_1ada0a2f-b917-4d51-b0d0-d418a10c8b23_Application">
    <vt:lpwstr>Microsoft Azure Information Protection</vt:lpwstr>
  </property>
  <property fmtid="{D5CDD505-2E9C-101B-9397-08002B2CF9AE}" pid="8" name="MSIP_Label_1ada0a2f-b917-4d51-b0d0-d418a10c8b23_ActionId">
    <vt:lpwstr>baca359c-a748-4ef8-9c88-054be21fc1f9</vt:lpwstr>
  </property>
  <property fmtid="{D5CDD505-2E9C-101B-9397-08002B2CF9AE}" pid="9" name="MSIP_Label_1ada0a2f-b917-4d51-b0d0-d418a10c8b23_Extended_MSFT_Method">
    <vt:lpwstr>Automatic</vt:lpwstr>
  </property>
  <property fmtid="{D5CDD505-2E9C-101B-9397-08002B2CF9AE}" pid="10" name="Sensitivity">
    <vt:lpwstr>General Use</vt:lpwstr>
  </property>
</Properties>
</file>