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BD5-EB5A-446C-B011-84488C39453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E35-9017-41EE-9F13-7734C08FB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BD5-EB5A-446C-B011-84488C39453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E35-9017-41EE-9F13-7734C08FB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BD5-EB5A-446C-B011-84488C39453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E35-9017-41EE-9F13-7734C08FB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BD5-EB5A-446C-B011-84488C39453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E35-9017-41EE-9F13-7734C08FB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BD5-EB5A-446C-B011-84488C39453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E35-9017-41EE-9F13-7734C08FB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BD5-EB5A-446C-B011-84488C39453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E35-9017-41EE-9F13-7734C08FB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BD5-EB5A-446C-B011-84488C39453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E35-9017-41EE-9F13-7734C08FB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BD5-EB5A-446C-B011-84488C39453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E35-9017-41EE-9F13-7734C08FB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BD5-EB5A-446C-B011-84488C39453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E35-9017-41EE-9F13-7734C08FB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BD5-EB5A-446C-B011-84488C39453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E35-9017-41EE-9F13-7734C08FB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BD5-EB5A-446C-B011-84488C39453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E35-9017-41EE-9F13-7734C08FB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ECBD5-EB5A-446C-B011-84488C39453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0E35-9017-41EE-9F13-7734C08FB9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 exercise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Exercise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 </a:t>
            </a:r>
            <a:r>
              <a:rPr lang="en-US" dirty="0"/>
              <a:t>manage an online service that sells downloadable music. A typical download takes 2 minutes, and an interrupted download must be restarted from the beginning. The number of customers engaged in a download at any given time is around 10. On average, your system goes down (dropping all connections) about 2 times a week, for an average of 8 minutes each time. You want to decrease the number of affected customers, and there are 2 possible solutions: solution A can double mean time between failures but the system will be unavailable for an average of 16 minutes (rather than 8 minutes) every time it goes down; whereas solution B does not change mean time between failures but the system will be unavailable for only 4 minutes every time it goes down.</a:t>
            </a:r>
          </a:p>
          <a:p>
            <a:pPr>
              <a:buNone/>
            </a:pPr>
            <a:r>
              <a:rPr lang="en-US" dirty="0" smtClean="0"/>
              <a:t>Which </a:t>
            </a:r>
            <a:r>
              <a:rPr lang="en-US" dirty="0"/>
              <a:t>solution can better help you to achieve your goal? Why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10 customers engaged in a download.  As a download takes 2 minutes, on average customers arrive at 2/10=0.2 minutes interval. Each time when the system goes down, it will affect 50 customers on average (=10+8minDowntime / 0.2min).  Hence, if we double mean time between failures (that is, the system goes down only once a week), then we will save 50 customers.  (note, however, the downtime per failure will increase from 8 to 16 minutes, resulting in 40 more customers being affected – so the final gain is 50-40=</a:t>
            </a:r>
            <a:r>
              <a:rPr lang="en-US" u="sng" dirty="0" smtClean="0"/>
              <a:t>10 customers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If we reduce the downtime from 8 minutes to 4 minutes but the system still fails twice a week, then 4min*2/0.2min = </a:t>
            </a:r>
            <a:r>
              <a:rPr lang="en-US" u="sng" dirty="0" smtClean="0"/>
              <a:t>40 customers</a:t>
            </a:r>
            <a:r>
              <a:rPr lang="en-US" dirty="0" smtClean="0"/>
              <a:t> would be saved. So, solution B is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detection and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Select a </a:t>
            </a:r>
            <a:r>
              <a:rPr lang="en-AU"/>
              <a:t>software </a:t>
            </a:r>
            <a:r>
              <a:rPr lang="en-AU" smtClean="0"/>
              <a:t>application </a:t>
            </a:r>
            <a:r>
              <a:rPr lang="en-AU" dirty="0"/>
              <a:t>that you </a:t>
            </a:r>
            <a:r>
              <a:rPr lang="en-AU" dirty="0" smtClean="0"/>
              <a:t>often use (</a:t>
            </a:r>
            <a:r>
              <a:rPr lang="en-AU" dirty="0"/>
              <a:t>for example, some functions of your mobile phone, GPS, laptop, etc).  </a:t>
            </a:r>
            <a:endParaRPr lang="en-US" dirty="0"/>
          </a:p>
          <a:p>
            <a:pPr lvl="1"/>
            <a:r>
              <a:rPr lang="en-AU" dirty="0"/>
              <a:t> </a:t>
            </a:r>
            <a:r>
              <a:rPr lang="en-AU" dirty="0" smtClean="0"/>
              <a:t>If </a:t>
            </a:r>
            <a:r>
              <a:rPr lang="en-AU" dirty="0"/>
              <a:t>you are the software engineer for these applications, how do you plan fault detection activities?  </a:t>
            </a:r>
            <a:endParaRPr lang="en-AU" dirty="0" smtClean="0"/>
          </a:p>
          <a:p>
            <a:pPr lvl="1"/>
            <a:r>
              <a:rPr lang="en-AU" dirty="0" smtClean="0"/>
              <a:t>If </a:t>
            </a:r>
            <a:r>
              <a:rPr lang="en-AU" dirty="0"/>
              <a:t>you are the end user, and suppose these applications are extremely important for you, then how do you achieve fault tolerance?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336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Week 3 exercise </vt:lpstr>
      <vt:lpstr>PowerPoint Presentation</vt:lpstr>
      <vt:lpstr>Reference solution</vt:lpstr>
      <vt:lpstr>Fault detection and tolerance</vt:lpstr>
    </vt:vector>
  </TitlesOfParts>
  <Company>University of Wollongong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zhiquan</dc:creator>
  <cp:lastModifiedBy>zhiquan</cp:lastModifiedBy>
  <cp:revision>8</cp:revision>
  <dcterms:created xsi:type="dcterms:W3CDTF">2014-08-13T03:00:25Z</dcterms:created>
  <dcterms:modified xsi:type="dcterms:W3CDTF">2015-03-19T03:14:50Z</dcterms:modified>
</cp:coreProperties>
</file>