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8"/>
  </p:notesMasterIdLst>
  <p:handoutMasterIdLst>
    <p:handoutMasterId r:id="rId69"/>
  </p:handoutMasterIdLst>
  <p:sldIdLst>
    <p:sldId id="256" r:id="rId2"/>
    <p:sldId id="269" r:id="rId3"/>
    <p:sldId id="270" r:id="rId4"/>
    <p:sldId id="273" r:id="rId5"/>
    <p:sldId id="274" r:id="rId6"/>
    <p:sldId id="368" r:id="rId7"/>
    <p:sldId id="362" r:id="rId8"/>
    <p:sldId id="361" r:id="rId9"/>
    <p:sldId id="366" r:id="rId10"/>
    <p:sldId id="339" r:id="rId11"/>
    <p:sldId id="359" r:id="rId12"/>
    <p:sldId id="350" r:id="rId13"/>
    <p:sldId id="356" r:id="rId14"/>
    <p:sldId id="358" r:id="rId15"/>
    <p:sldId id="354" r:id="rId16"/>
    <p:sldId id="355" r:id="rId17"/>
    <p:sldId id="340" r:id="rId18"/>
    <p:sldId id="341" r:id="rId19"/>
    <p:sldId id="276" r:id="rId20"/>
    <p:sldId id="277" r:id="rId21"/>
    <p:sldId id="279" r:id="rId22"/>
    <p:sldId id="367" r:id="rId23"/>
    <p:sldId id="281" r:id="rId24"/>
    <p:sldId id="282" r:id="rId25"/>
    <p:sldId id="283" r:id="rId26"/>
    <p:sldId id="284" r:id="rId27"/>
    <p:sldId id="285" r:id="rId28"/>
    <p:sldId id="288" r:id="rId29"/>
    <p:sldId id="289" r:id="rId30"/>
    <p:sldId id="291" r:id="rId31"/>
    <p:sldId id="292" r:id="rId32"/>
    <p:sldId id="293" r:id="rId33"/>
    <p:sldId id="295" r:id="rId34"/>
    <p:sldId id="296" r:id="rId35"/>
    <p:sldId id="297" r:id="rId36"/>
    <p:sldId id="298" r:id="rId37"/>
    <p:sldId id="299" r:id="rId38"/>
    <p:sldId id="300" r:id="rId39"/>
    <p:sldId id="301" r:id="rId40"/>
    <p:sldId id="302" r:id="rId41"/>
    <p:sldId id="311" r:id="rId42"/>
    <p:sldId id="312" r:id="rId43"/>
    <p:sldId id="313" r:id="rId44"/>
    <p:sldId id="314" r:id="rId45"/>
    <p:sldId id="317" r:id="rId46"/>
    <p:sldId id="318" r:id="rId47"/>
    <p:sldId id="319" r:id="rId48"/>
    <p:sldId id="321" r:id="rId49"/>
    <p:sldId id="322" r:id="rId50"/>
    <p:sldId id="323" r:id="rId51"/>
    <p:sldId id="324" r:id="rId52"/>
    <p:sldId id="369" r:id="rId53"/>
    <p:sldId id="370" r:id="rId54"/>
    <p:sldId id="371" r:id="rId55"/>
    <p:sldId id="326" r:id="rId56"/>
    <p:sldId id="327" r:id="rId57"/>
    <p:sldId id="329" r:id="rId58"/>
    <p:sldId id="330" r:id="rId59"/>
    <p:sldId id="331" r:id="rId60"/>
    <p:sldId id="332" r:id="rId61"/>
    <p:sldId id="333" r:id="rId62"/>
    <p:sldId id="336" r:id="rId63"/>
    <p:sldId id="338" r:id="rId64"/>
    <p:sldId id="372" r:id="rId65"/>
    <p:sldId id="373" r:id="rId66"/>
    <p:sldId id="261" r:id="rId67"/>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len Sharp"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9D9D6"/>
    <a:srgbClr val="000000"/>
    <a:srgbClr val="0C2340"/>
    <a:srgbClr val="FF0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70" autoAdjust="0"/>
    <p:restoredTop sz="86535" autoAdjust="0"/>
  </p:normalViewPr>
  <p:slideViewPr>
    <p:cSldViewPr snapToGrid="0" snapToObjects="1">
      <p:cViewPr>
        <p:scale>
          <a:sx n="90" d="100"/>
          <a:sy n="90" d="100"/>
        </p:scale>
        <p:origin x="-2244" y="-33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79" d="100"/>
          <a:sy n="79" d="100"/>
        </p:scale>
        <p:origin x="-3942" y="-90"/>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97F856-FC5C-4C54-8C9D-44299E07329A}"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AU"/>
        </a:p>
      </dgm:t>
    </dgm:pt>
    <dgm:pt modelId="{5E1D06F9-DFEB-4C82-896D-3526758E07A6}">
      <dgm:prSet phldrT="[Text]"/>
      <dgm:spPr/>
      <dgm:t>
        <a:bodyPr/>
        <a:lstStyle/>
        <a:p>
          <a:r>
            <a:rPr lang="en-AU" dirty="0" smtClean="0"/>
            <a:t>Quick and Dirty Evaluations</a:t>
          </a:r>
          <a:endParaRPr lang="en-AU" dirty="0"/>
        </a:p>
      </dgm:t>
    </dgm:pt>
    <dgm:pt modelId="{5610565B-D140-487A-A7E3-FBAE58D9739B}" type="parTrans" cxnId="{6C26806A-146E-4887-9ADD-56A5B266AF82}">
      <dgm:prSet/>
      <dgm:spPr/>
      <dgm:t>
        <a:bodyPr/>
        <a:lstStyle/>
        <a:p>
          <a:endParaRPr lang="en-AU"/>
        </a:p>
      </dgm:t>
    </dgm:pt>
    <dgm:pt modelId="{46C0DB72-AA76-4880-BA9E-41ED2299EAAA}" type="sibTrans" cxnId="{6C26806A-146E-4887-9ADD-56A5B266AF82}">
      <dgm:prSet/>
      <dgm:spPr/>
      <dgm:t>
        <a:bodyPr/>
        <a:lstStyle/>
        <a:p>
          <a:endParaRPr lang="en-AU"/>
        </a:p>
      </dgm:t>
    </dgm:pt>
    <dgm:pt modelId="{DAB0435A-D4C8-4E17-98A4-55108BA8DB5F}">
      <dgm:prSet phldrT="[Text]"/>
      <dgm:spPr/>
      <dgm:t>
        <a:bodyPr/>
        <a:lstStyle/>
        <a:p>
          <a:r>
            <a:rPr lang="en-AU" dirty="0" smtClean="0"/>
            <a:t>Usability Testing</a:t>
          </a:r>
          <a:endParaRPr lang="en-AU" dirty="0"/>
        </a:p>
      </dgm:t>
    </dgm:pt>
    <dgm:pt modelId="{6A62DD06-2E92-45DA-8736-E974AF502068}" type="parTrans" cxnId="{C7D0AED8-5FF8-4CB0-8549-B68A52F15EE0}">
      <dgm:prSet/>
      <dgm:spPr/>
      <dgm:t>
        <a:bodyPr/>
        <a:lstStyle/>
        <a:p>
          <a:endParaRPr lang="en-AU"/>
        </a:p>
      </dgm:t>
    </dgm:pt>
    <dgm:pt modelId="{CB644983-F9FF-4E7A-8942-A6CA4CBAD822}" type="sibTrans" cxnId="{C7D0AED8-5FF8-4CB0-8549-B68A52F15EE0}">
      <dgm:prSet/>
      <dgm:spPr/>
      <dgm:t>
        <a:bodyPr/>
        <a:lstStyle/>
        <a:p>
          <a:endParaRPr lang="en-AU"/>
        </a:p>
      </dgm:t>
    </dgm:pt>
    <dgm:pt modelId="{7B8FEAE4-2B9E-400E-8A6C-8E418ADE85D1}">
      <dgm:prSet phldrT="[Text]"/>
      <dgm:spPr/>
      <dgm:t>
        <a:bodyPr/>
        <a:lstStyle/>
        <a:p>
          <a:r>
            <a:rPr lang="en-AU" dirty="0" smtClean="0"/>
            <a:t>Field Studies</a:t>
          </a:r>
          <a:endParaRPr lang="en-AU" dirty="0"/>
        </a:p>
      </dgm:t>
    </dgm:pt>
    <dgm:pt modelId="{C3A60D97-D39F-41A1-8B99-EC7D88A503DC}" type="parTrans" cxnId="{299E51A7-AD07-475D-919A-8FAA10B4B0FC}">
      <dgm:prSet/>
      <dgm:spPr/>
      <dgm:t>
        <a:bodyPr/>
        <a:lstStyle/>
        <a:p>
          <a:endParaRPr lang="en-AU"/>
        </a:p>
      </dgm:t>
    </dgm:pt>
    <dgm:pt modelId="{1C3AA2A8-D3D2-4292-8D2C-3F514B8EDF02}" type="sibTrans" cxnId="{299E51A7-AD07-475D-919A-8FAA10B4B0FC}">
      <dgm:prSet/>
      <dgm:spPr/>
      <dgm:t>
        <a:bodyPr/>
        <a:lstStyle/>
        <a:p>
          <a:endParaRPr lang="en-AU"/>
        </a:p>
      </dgm:t>
    </dgm:pt>
    <dgm:pt modelId="{1D86CDC8-C85E-46A4-95BC-358BE528DC37}">
      <dgm:prSet phldrT="[Text]"/>
      <dgm:spPr/>
      <dgm:t>
        <a:bodyPr/>
        <a:lstStyle/>
        <a:p>
          <a:r>
            <a:rPr lang="en-AU" dirty="0" smtClean="0"/>
            <a:t>Predictive Evaluation</a:t>
          </a:r>
          <a:endParaRPr lang="en-AU" dirty="0"/>
        </a:p>
      </dgm:t>
    </dgm:pt>
    <dgm:pt modelId="{1B7474B1-7780-4749-9292-F72C66DC9968}" type="parTrans" cxnId="{30EF40FD-1DF2-419C-9509-CBF899910F74}">
      <dgm:prSet/>
      <dgm:spPr/>
      <dgm:t>
        <a:bodyPr/>
        <a:lstStyle/>
        <a:p>
          <a:endParaRPr lang="en-AU"/>
        </a:p>
      </dgm:t>
    </dgm:pt>
    <dgm:pt modelId="{E1DFA1F7-557C-4199-9D95-7357EA45B55B}" type="sibTrans" cxnId="{30EF40FD-1DF2-419C-9509-CBF899910F74}">
      <dgm:prSet/>
      <dgm:spPr/>
      <dgm:t>
        <a:bodyPr/>
        <a:lstStyle/>
        <a:p>
          <a:endParaRPr lang="en-AU"/>
        </a:p>
      </dgm:t>
    </dgm:pt>
    <dgm:pt modelId="{9C0A51BB-4CB4-43FA-B1D9-4CE29FBCA2C2}">
      <dgm:prSet phldrT="[Text]"/>
      <dgm:spPr/>
      <dgm:t>
        <a:bodyPr/>
        <a:lstStyle/>
        <a:p>
          <a:r>
            <a:rPr lang="en-AU" dirty="0" smtClean="0"/>
            <a:t>Informal (throughout UCD)</a:t>
          </a:r>
          <a:endParaRPr lang="en-AU" dirty="0"/>
        </a:p>
      </dgm:t>
    </dgm:pt>
    <dgm:pt modelId="{96351253-62B5-4EA3-855C-D9F5B1A72168}" type="parTrans" cxnId="{D7787339-97B8-4AFE-8AA1-E96FB0CFD48E}">
      <dgm:prSet/>
      <dgm:spPr/>
      <dgm:t>
        <a:bodyPr/>
        <a:lstStyle/>
        <a:p>
          <a:endParaRPr lang="en-AU"/>
        </a:p>
      </dgm:t>
    </dgm:pt>
    <dgm:pt modelId="{13AAFC0C-120F-4AA5-9EA9-E0139FA9E90E}" type="sibTrans" cxnId="{D7787339-97B8-4AFE-8AA1-E96FB0CFD48E}">
      <dgm:prSet/>
      <dgm:spPr/>
      <dgm:t>
        <a:bodyPr/>
        <a:lstStyle/>
        <a:p>
          <a:endParaRPr lang="en-AU"/>
        </a:p>
      </dgm:t>
    </dgm:pt>
    <dgm:pt modelId="{CE9493DB-1F1B-4941-A504-0362953EF30A}">
      <dgm:prSet phldrT="[Text]"/>
      <dgm:spPr/>
      <dgm:t>
        <a:bodyPr/>
        <a:lstStyle/>
        <a:p>
          <a:r>
            <a:rPr lang="en-AU" dirty="0" smtClean="0"/>
            <a:t>Measuring user performance</a:t>
          </a:r>
          <a:endParaRPr lang="en-AU" dirty="0"/>
        </a:p>
      </dgm:t>
    </dgm:pt>
    <dgm:pt modelId="{00F19E01-DBC5-462B-8DA5-D1A1AB34D4B1}" type="parTrans" cxnId="{FE184006-4CBC-4625-A0A6-F67F4A5020F3}">
      <dgm:prSet/>
      <dgm:spPr/>
      <dgm:t>
        <a:bodyPr/>
        <a:lstStyle/>
        <a:p>
          <a:endParaRPr lang="en-AU"/>
        </a:p>
      </dgm:t>
    </dgm:pt>
    <dgm:pt modelId="{73B5669C-310C-47DC-BF32-C7DD563A9A31}" type="sibTrans" cxnId="{FE184006-4CBC-4625-A0A6-F67F4A5020F3}">
      <dgm:prSet/>
      <dgm:spPr/>
      <dgm:t>
        <a:bodyPr/>
        <a:lstStyle/>
        <a:p>
          <a:endParaRPr lang="en-AU"/>
        </a:p>
      </dgm:t>
    </dgm:pt>
    <dgm:pt modelId="{C9A24F4C-4B66-4B72-BE9A-ABDC53796F06}">
      <dgm:prSet phldrT="[Text]"/>
      <dgm:spPr/>
      <dgm:t>
        <a:bodyPr/>
        <a:lstStyle/>
        <a:p>
          <a:r>
            <a:rPr lang="en-AU" dirty="0" smtClean="0"/>
            <a:t>In natural settings</a:t>
          </a:r>
          <a:endParaRPr lang="en-AU" dirty="0"/>
        </a:p>
      </dgm:t>
    </dgm:pt>
    <dgm:pt modelId="{0B2DAA45-082F-43B1-A9FC-C551A36EBE4C}" type="parTrans" cxnId="{1F233F66-68B5-49C2-8EDD-1DD16C15C334}">
      <dgm:prSet/>
      <dgm:spPr/>
      <dgm:t>
        <a:bodyPr/>
        <a:lstStyle/>
        <a:p>
          <a:endParaRPr lang="en-AU"/>
        </a:p>
      </dgm:t>
    </dgm:pt>
    <dgm:pt modelId="{9AA2D301-1A35-4850-9085-A6142364021C}" type="sibTrans" cxnId="{1F233F66-68B5-49C2-8EDD-1DD16C15C334}">
      <dgm:prSet/>
      <dgm:spPr/>
      <dgm:t>
        <a:bodyPr/>
        <a:lstStyle/>
        <a:p>
          <a:endParaRPr lang="en-AU"/>
        </a:p>
      </dgm:t>
    </dgm:pt>
    <dgm:pt modelId="{AC88E137-B381-433A-A7DD-3DC64CD50ECA}">
      <dgm:prSet phldrT="[Text]"/>
      <dgm:spPr/>
      <dgm:t>
        <a:bodyPr/>
        <a:lstStyle/>
        <a:p>
          <a:r>
            <a:rPr lang="en-AU" dirty="0" smtClean="0"/>
            <a:t>Expertise</a:t>
          </a:r>
          <a:endParaRPr lang="en-AU" dirty="0"/>
        </a:p>
      </dgm:t>
    </dgm:pt>
    <dgm:pt modelId="{5071EE84-F13E-48E1-ACFF-5C1218724460}" type="parTrans" cxnId="{BE01D797-82C5-4867-B542-ADDF2602CB29}">
      <dgm:prSet/>
      <dgm:spPr/>
      <dgm:t>
        <a:bodyPr/>
        <a:lstStyle/>
        <a:p>
          <a:endParaRPr lang="en-AU"/>
        </a:p>
      </dgm:t>
    </dgm:pt>
    <dgm:pt modelId="{ABDA0E49-6C53-4480-8D24-CC4EF2A32961}" type="sibTrans" cxnId="{BE01D797-82C5-4867-B542-ADDF2602CB29}">
      <dgm:prSet/>
      <dgm:spPr/>
      <dgm:t>
        <a:bodyPr/>
        <a:lstStyle/>
        <a:p>
          <a:endParaRPr lang="en-AU"/>
        </a:p>
      </dgm:t>
    </dgm:pt>
    <dgm:pt modelId="{6C13AA6F-650C-4495-8340-0AD79A2E4A95}" type="pres">
      <dgm:prSet presAssocID="{0097F856-FC5C-4C54-8C9D-44299E07329A}" presName="linear" presStyleCnt="0">
        <dgm:presLayoutVars>
          <dgm:animLvl val="lvl"/>
          <dgm:resizeHandles val="exact"/>
        </dgm:presLayoutVars>
      </dgm:prSet>
      <dgm:spPr/>
      <dgm:t>
        <a:bodyPr/>
        <a:lstStyle/>
        <a:p>
          <a:endParaRPr lang="en-AU"/>
        </a:p>
      </dgm:t>
    </dgm:pt>
    <dgm:pt modelId="{87026B0A-2854-48FB-85AF-77A7B5D3F5BB}" type="pres">
      <dgm:prSet presAssocID="{5E1D06F9-DFEB-4C82-896D-3526758E07A6}" presName="parentText" presStyleLbl="node1" presStyleIdx="0" presStyleCnt="4">
        <dgm:presLayoutVars>
          <dgm:chMax val="0"/>
          <dgm:bulletEnabled val="1"/>
        </dgm:presLayoutVars>
      </dgm:prSet>
      <dgm:spPr/>
      <dgm:t>
        <a:bodyPr/>
        <a:lstStyle/>
        <a:p>
          <a:endParaRPr lang="en-AU"/>
        </a:p>
      </dgm:t>
    </dgm:pt>
    <dgm:pt modelId="{B823784F-C2D5-4C0D-A65E-9216EED22DD2}" type="pres">
      <dgm:prSet presAssocID="{5E1D06F9-DFEB-4C82-896D-3526758E07A6}" presName="childText" presStyleLbl="revTx" presStyleIdx="0" presStyleCnt="4">
        <dgm:presLayoutVars>
          <dgm:bulletEnabled val="1"/>
        </dgm:presLayoutVars>
      </dgm:prSet>
      <dgm:spPr/>
      <dgm:t>
        <a:bodyPr/>
        <a:lstStyle/>
        <a:p>
          <a:endParaRPr lang="en-AU"/>
        </a:p>
      </dgm:t>
    </dgm:pt>
    <dgm:pt modelId="{3A0141CD-A3B4-4379-B89C-47088B5E4514}" type="pres">
      <dgm:prSet presAssocID="{DAB0435A-D4C8-4E17-98A4-55108BA8DB5F}" presName="parentText" presStyleLbl="node1" presStyleIdx="1" presStyleCnt="4">
        <dgm:presLayoutVars>
          <dgm:chMax val="0"/>
          <dgm:bulletEnabled val="1"/>
        </dgm:presLayoutVars>
      </dgm:prSet>
      <dgm:spPr/>
      <dgm:t>
        <a:bodyPr/>
        <a:lstStyle/>
        <a:p>
          <a:endParaRPr lang="en-AU"/>
        </a:p>
      </dgm:t>
    </dgm:pt>
    <dgm:pt modelId="{F4471EAD-6903-4ECD-8AA4-628481F8F16E}" type="pres">
      <dgm:prSet presAssocID="{DAB0435A-D4C8-4E17-98A4-55108BA8DB5F}" presName="childText" presStyleLbl="revTx" presStyleIdx="1" presStyleCnt="4">
        <dgm:presLayoutVars>
          <dgm:bulletEnabled val="1"/>
        </dgm:presLayoutVars>
      </dgm:prSet>
      <dgm:spPr/>
      <dgm:t>
        <a:bodyPr/>
        <a:lstStyle/>
        <a:p>
          <a:endParaRPr lang="en-AU"/>
        </a:p>
      </dgm:t>
    </dgm:pt>
    <dgm:pt modelId="{687EE6C8-9F0B-4856-B1C3-8ABD631A89FF}" type="pres">
      <dgm:prSet presAssocID="{7B8FEAE4-2B9E-400E-8A6C-8E418ADE85D1}" presName="parentText" presStyleLbl="node1" presStyleIdx="2" presStyleCnt="4">
        <dgm:presLayoutVars>
          <dgm:chMax val="0"/>
          <dgm:bulletEnabled val="1"/>
        </dgm:presLayoutVars>
      </dgm:prSet>
      <dgm:spPr/>
      <dgm:t>
        <a:bodyPr/>
        <a:lstStyle/>
        <a:p>
          <a:endParaRPr lang="en-AU"/>
        </a:p>
      </dgm:t>
    </dgm:pt>
    <dgm:pt modelId="{DCC18332-7E8B-40D0-A558-16F009DCD935}" type="pres">
      <dgm:prSet presAssocID="{7B8FEAE4-2B9E-400E-8A6C-8E418ADE85D1}" presName="childText" presStyleLbl="revTx" presStyleIdx="2" presStyleCnt="4">
        <dgm:presLayoutVars>
          <dgm:bulletEnabled val="1"/>
        </dgm:presLayoutVars>
      </dgm:prSet>
      <dgm:spPr/>
      <dgm:t>
        <a:bodyPr/>
        <a:lstStyle/>
        <a:p>
          <a:endParaRPr lang="en-AU"/>
        </a:p>
      </dgm:t>
    </dgm:pt>
    <dgm:pt modelId="{7C05B156-6751-484E-8268-BCC02C7AE48A}" type="pres">
      <dgm:prSet presAssocID="{1D86CDC8-C85E-46A4-95BC-358BE528DC37}" presName="parentText" presStyleLbl="node1" presStyleIdx="3" presStyleCnt="4">
        <dgm:presLayoutVars>
          <dgm:chMax val="0"/>
          <dgm:bulletEnabled val="1"/>
        </dgm:presLayoutVars>
      </dgm:prSet>
      <dgm:spPr/>
      <dgm:t>
        <a:bodyPr/>
        <a:lstStyle/>
        <a:p>
          <a:endParaRPr lang="en-AU"/>
        </a:p>
      </dgm:t>
    </dgm:pt>
    <dgm:pt modelId="{B5961222-6254-40B2-9531-382A726943C1}" type="pres">
      <dgm:prSet presAssocID="{1D86CDC8-C85E-46A4-95BC-358BE528DC37}" presName="childText" presStyleLbl="revTx" presStyleIdx="3" presStyleCnt="4">
        <dgm:presLayoutVars>
          <dgm:bulletEnabled val="1"/>
        </dgm:presLayoutVars>
      </dgm:prSet>
      <dgm:spPr/>
      <dgm:t>
        <a:bodyPr/>
        <a:lstStyle/>
        <a:p>
          <a:endParaRPr lang="en-AU"/>
        </a:p>
      </dgm:t>
    </dgm:pt>
  </dgm:ptLst>
  <dgm:cxnLst>
    <dgm:cxn modelId="{C15462DA-755F-42CC-9890-CCC8FD5DF40B}" type="presOf" srcId="{DAB0435A-D4C8-4E17-98A4-55108BA8DB5F}" destId="{3A0141CD-A3B4-4379-B89C-47088B5E4514}" srcOrd="0" destOrd="0" presId="urn:microsoft.com/office/officeart/2005/8/layout/vList2"/>
    <dgm:cxn modelId="{C7D0AED8-5FF8-4CB0-8549-B68A52F15EE0}" srcId="{0097F856-FC5C-4C54-8C9D-44299E07329A}" destId="{DAB0435A-D4C8-4E17-98A4-55108BA8DB5F}" srcOrd="1" destOrd="0" parTransId="{6A62DD06-2E92-45DA-8736-E974AF502068}" sibTransId="{CB644983-F9FF-4E7A-8942-A6CA4CBAD822}"/>
    <dgm:cxn modelId="{FE184006-4CBC-4625-A0A6-F67F4A5020F3}" srcId="{DAB0435A-D4C8-4E17-98A4-55108BA8DB5F}" destId="{CE9493DB-1F1B-4941-A504-0362953EF30A}" srcOrd="0" destOrd="0" parTransId="{00F19E01-DBC5-462B-8DA5-D1A1AB34D4B1}" sibTransId="{73B5669C-310C-47DC-BF32-C7DD563A9A31}"/>
    <dgm:cxn modelId="{A0F439CA-841B-46AF-8EAE-457468648DF3}" type="presOf" srcId="{C9A24F4C-4B66-4B72-BE9A-ABDC53796F06}" destId="{DCC18332-7E8B-40D0-A558-16F009DCD935}" srcOrd="0" destOrd="0" presId="urn:microsoft.com/office/officeart/2005/8/layout/vList2"/>
    <dgm:cxn modelId="{1F233F66-68B5-49C2-8EDD-1DD16C15C334}" srcId="{7B8FEAE4-2B9E-400E-8A6C-8E418ADE85D1}" destId="{C9A24F4C-4B66-4B72-BE9A-ABDC53796F06}" srcOrd="0" destOrd="0" parTransId="{0B2DAA45-082F-43B1-A9FC-C551A36EBE4C}" sibTransId="{9AA2D301-1A35-4850-9085-A6142364021C}"/>
    <dgm:cxn modelId="{D1B140EE-5AFF-46C1-BE1B-2C6C702BFAC6}" type="presOf" srcId="{7B8FEAE4-2B9E-400E-8A6C-8E418ADE85D1}" destId="{687EE6C8-9F0B-4856-B1C3-8ABD631A89FF}" srcOrd="0" destOrd="0" presId="urn:microsoft.com/office/officeart/2005/8/layout/vList2"/>
    <dgm:cxn modelId="{091F01A1-053F-4EDC-9A72-4669CE7D5CA3}" type="presOf" srcId="{1D86CDC8-C85E-46A4-95BC-358BE528DC37}" destId="{7C05B156-6751-484E-8268-BCC02C7AE48A}" srcOrd="0" destOrd="0" presId="urn:microsoft.com/office/officeart/2005/8/layout/vList2"/>
    <dgm:cxn modelId="{ED1A27AB-56A2-4C87-AFA8-381DFB387AA8}" type="presOf" srcId="{0097F856-FC5C-4C54-8C9D-44299E07329A}" destId="{6C13AA6F-650C-4495-8340-0AD79A2E4A95}" srcOrd="0" destOrd="0" presId="urn:microsoft.com/office/officeart/2005/8/layout/vList2"/>
    <dgm:cxn modelId="{BE01D797-82C5-4867-B542-ADDF2602CB29}" srcId="{1D86CDC8-C85E-46A4-95BC-358BE528DC37}" destId="{AC88E137-B381-433A-A7DD-3DC64CD50ECA}" srcOrd="0" destOrd="0" parTransId="{5071EE84-F13E-48E1-ACFF-5C1218724460}" sibTransId="{ABDA0E49-6C53-4480-8D24-CC4EF2A32961}"/>
    <dgm:cxn modelId="{2AE603AB-3F6F-469F-B111-171CE0C8D6CB}" type="presOf" srcId="{9C0A51BB-4CB4-43FA-B1D9-4CE29FBCA2C2}" destId="{B823784F-C2D5-4C0D-A65E-9216EED22DD2}" srcOrd="0" destOrd="0" presId="urn:microsoft.com/office/officeart/2005/8/layout/vList2"/>
    <dgm:cxn modelId="{EDBAD7FC-793C-41C2-9A93-B57F23DF2E93}" type="presOf" srcId="{CE9493DB-1F1B-4941-A504-0362953EF30A}" destId="{F4471EAD-6903-4ECD-8AA4-628481F8F16E}" srcOrd="0" destOrd="0" presId="urn:microsoft.com/office/officeart/2005/8/layout/vList2"/>
    <dgm:cxn modelId="{D7787339-97B8-4AFE-8AA1-E96FB0CFD48E}" srcId="{5E1D06F9-DFEB-4C82-896D-3526758E07A6}" destId="{9C0A51BB-4CB4-43FA-B1D9-4CE29FBCA2C2}" srcOrd="0" destOrd="0" parTransId="{96351253-62B5-4EA3-855C-D9F5B1A72168}" sibTransId="{13AAFC0C-120F-4AA5-9EA9-E0139FA9E90E}"/>
    <dgm:cxn modelId="{E58A1405-F439-4D95-9704-F481F17B3F04}" type="presOf" srcId="{AC88E137-B381-433A-A7DD-3DC64CD50ECA}" destId="{B5961222-6254-40B2-9531-382A726943C1}" srcOrd="0" destOrd="0" presId="urn:microsoft.com/office/officeart/2005/8/layout/vList2"/>
    <dgm:cxn modelId="{326E86A7-31A1-4CF1-945E-59A07E68D2EA}" type="presOf" srcId="{5E1D06F9-DFEB-4C82-896D-3526758E07A6}" destId="{87026B0A-2854-48FB-85AF-77A7B5D3F5BB}" srcOrd="0" destOrd="0" presId="urn:microsoft.com/office/officeart/2005/8/layout/vList2"/>
    <dgm:cxn modelId="{6C26806A-146E-4887-9ADD-56A5B266AF82}" srcId="{0097F856-FC5C-4C54-8C9D-44299E07329A}" destId="{5E1D06F9-DFEB-4C82-896D-3526758E07A6}" srcOrd="0" destOrd="0" parTransId="{5610565B-D140-487A-A7E3-FBAE58D9739B}" sibTransId="{46C0DB72-AA76-4880-BA9E-41ED2299EAAA}"/>
    <dgm:cxn modelId="{299E51A7-AD07-475D-919A-8FAA10B4B0FC}" srcId="{0097F856-FC5C-4C54-8C9D-44299E07329A}" destId="{7B8FEAE4-2B9E-400E-8A6C-8E418ADE85D1}" srcOrd="2" destOrd="0" parTransId="{C3A60D97-D39F-41A1-8B99-EC7D88A503DC}" sibTransId="{1C3AA2A8-D3D2-4292-8D2C-3F514B8EDF02}"/>
    <dgm:cxn modelId="{30EF40FD-1DF2-419C-9509-CBF899910F74}" srcId="{0097F856-FC5C-4C54-8C9D-44299E07329A}" destId="{1D86CDC8-C85E-46A4-95BC-358BE528DC37}" srcOrd="3" destOrd="0" parTransId="{1B7474B1-7780-4749-9292-F72C66DC9968}" sibTransId="{E1DFA1F7-557C-4199-9D95-7357EA45B55B}"/>
    <dgm:cxn modelId="{AFE38DFD-6DC2-4106-86FC-F0BC4C062AD9}" type="presParOf" srcId="{6C13AA6F-650C-4495-8340-0AD79A2E4A95}" destId="{87026B0A-2854-48FB-85AF-77A7B5D3F5BB}" srcOrd="0" destOrd="0" presId="urn:microsoft.com/office/officeart/2005/8/layout/vList2"/>
    <dgm:cxn modelId="{D8B5CF8A-7556-4C53-A599-2C7D38D38AA1}" type="presParOf" srcId="{6C13AA6F-650C-4495-8340-0AD79A2E4A95}" destId="{B823784F-C2D5-4C0D-A65E-9216EED22DD2}" srcOrd="1" destOrd="0" presId="urn:microsoft.com/office/officeart/2005/8/layout/vList2"/>
    <dgm:cxn modelId="{06C88D03-DE44-46E3-ACBB-49E6E6A1120A}" type="presParOf" srcId="{6C13AA6F-650C-4495-8340-0AD79A2E4A95}" destId="{3A0141CD-A3B4-4379-B89C-47088B5E4514}" srcOrd="2" destOrd="0" presId="urn:microsoft.com/office/officeart/2005/8/layout/vList2"/>
    <dgm:cxn modelId="{E3AD21D4-99D3-44A4-802D-67C428C533CD}" type="presParOf" srcId="{6C13AA6F-650C-4495-8340-0AD79A2E4A95}" destId="{F4471EAD-6903-4ECD-8AA4-628481F8F16E}" srcOrd="3" destOrd="0" presId="urn:microsoft.com/office/officeart/2005/8/layout/vList2"/>
    <dgm:cxn modelId="{39245CD4-12FC-4294-979A-7C7DFC685072}" type="presParOf" srcId="{6C13AA6F-650C-4495-8340-0AD79A2E4A95}" destId="{687EE6C8-9F0B-4856-B1C3-8ABD631A89FF}" srcOrd="4" destOrd="0" presId="urn:microsoft.com/office/officeart/2005/8/layout/vList2"/>
    <dgm:cxn modelId="{904EC176-E305-446F-B74B-9B97863424F4}" type="presParOf" srcId="{6C13AA6F-650C-4495-8340-0AD79A2E4A95}" destId="{DCC18332-7E8B-40D0-A558-16F009DCD935}" srcOrd="5" destOrd="0" presId="urn:microsoft.com/office/officeart/2005/8/layout/vList2"/>
    <dgm:cxn modelId="{D5F652F7-4F5C-4273-901D-B98610AA565D}" type="presParOf" srcId="{6C13AA6F-650C-4495-8340-0AD79A2E4A95}" destId="{7C05B156-6751-484E-8268-BCC02C7AE48A}" srcOrd="6" destOrd="0" presId="urn:microsoft.com/office/officeart/2005/8/layout/vList2"/>
    <dgm:cxn modelId="{414B2F45-01CD-4143-B694-97DD3A36C80A}" type="presParOf" srcId="{6C13AA6F-650C-4495-8340-0AD79A2E4A95}" destId="{B5961222-6254-40B2-9531-382A726943C1}"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26B0A-2854-48FB-85AF-77A7B5D3F5BB}">
      <dsp:nvSpPr>
        <dsp:cNvPr id="0" name=""/>
        <dsp:cNvSpPr/>
      </dsp:nvSpPr>
      <dsp:spPr>
        <a:xfrm>
          <a:off x="0" y="55295"/>
          <a:ext cx="7280275" cy="64759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AU" sz="2700" kern="1200" dirty="0" smtClean="0"/>
            <a:t>Quick and Dirty Evaluations</a:t>
          </a:r>
          <a:endParaRPr lang="en-AU" sz="2700" kern="1200" dirty="0"/>
        </a:p>
      </dsp:txBody>
      <dsp:txXfrm>
        <a:off x="31613" y="86908"/>
        <a:ext cx="7217049" cy="584369"/>
      </dsp:txXfrm>
    </dsp:sp>
    <dsp:sp modelId="{B823784F-C2D5-4C0D-A65E-9216EED22DD2}">
      <dsp:nvSpPr>
        <dsp:cNvPr id="0" name=""/>
        <dsp:cNvSpPr/>
      </dsp:nvSpPr>
      <dsp:spPr>
        <a:xfrm>
          <a:off x="0" y="702890"/>
          <a:ext cx="7280275"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1149"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AU" sz="2100" kern="1200" dirty="0" smtClean="0"/>
            <a:t>Informal (throughout UCD)</a:t>
          </a:r>
          <a:endParaRPr lang="en-AU" sz="2100" kern="1200" dirty="0"/>
        </a:p>
      </dsp:txBody>
      <dsp:txXfrm>
        <a:off x="0" y="702890"/>
        <a:ext cx="7280275" cy="447120"/>
      </dsp:txXfrm>
    </dsp:sp>
    <dsp:sp modelId="{3A0141CD-A3B4-4379-B89C-47088B5E4514}">
      <dsp:nvSpPr>
        <dsp:cNvPr id="0" name=""/>
        <dsp:cNvSpPr/>
      </dsp:nvSpPr>
      <dsp:spPr>
        <a:xfrm>
          <a:off x="0" y="1150010"/>
          <a:ext cx="7280275" cy="64759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AU" sz="2700" kern="1200" dirty="0" smtClean="0"/>
            <a:t>Usability Testing</a:t>
          </a:r>
          <a:endParaRPr lang="en-AU" sz="2700" kern="1200" dirty="0"/>
        </a:p>
      </dsp:txBody>
      <dsp:txXfrm>
        <a:off x="31613" y="1181623"/>
        <a:ext cx="7217049" cy="584369"/>
      </dsp:txXfrm>
    </dsp:sp>
    <dsp:sp modelId="{F4471EAD-6903-4ECD-8AA4-628481F8F16E}">
      <dsp:nvSpPr>
        <dsp:cNvPr id="0" name=""/>
        <dsp:cNvSpPr/>
      </dsp:nvSpPr>
      <dsp:spPr>
        <a:xfrm>
          <a:off x="0" y="1797605"/>
          <a:ext cx="7280275"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1149"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AU" sz="2100" kern="1200" dirty="0" smtClean="0"/>
            <a:t>Measuring user performance</a:t>
          </a:r>
          <a:endParaRPr lang="en-AU" sz="2100" kern="1200" dirty="0"/>
        </a:p>
      </dsp:txBody>
      <dsp:txXfrm>
        <a:off x="0" y="1797605"/>
        <a:ext cx="7280275" cy="447120"/>
      </dsp:txXfrm>
    </dsp:sp>
    <dsp:sp modelId="{687EE6C8-9F0B-4856-B1C3-8ABD631A89FF}">
      <dsp:nvSpPr>
        <dsp:cNvPr id="0" name=""/>
        <dsp:cNvSpPr/>
      </dsp:nvSpPr>
      <dsp:spPr>
        <a:xfrm>
          <a:off x="0" y="2244725"/>
          <a:ext cx="7280275" cy="64759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AU" sz="2700" kern="1200" dirty="0" smtClean="0"/>
            <a:t>Field Studies</a:t>
          </a:r>
          <a:endParaRPr lang="en-AU" sz="2700" kern="1200" dirty="0"/>
        </a:p>
      </dsp:txBody>
      <dsp:txXfrm>
        <a:off x="31613" y="2276338"/>
        <a:ext cx="7217049" cy="584369"/>
      </dsp:txXfrm>
    </dsp:sp>
    <dsp:sp modelId="{DCC18332-7E8B-40D0-A558-16F009DCD935}">
      <dsp:nvSpPr>
        <dsp:cNvPr id="0" name=""/>
        <dsp:cNvSpPr/>
      </dsp:nvSpPr>
      <dsp:spPr>
        <a:xfrm>
          <a:off x="0" y="2892320"/>
          <a:ext cx="7280275"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1149"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AU" sz="2100" kern="1200" dirty="0" smtClean="0"/>
            <a:t>In natural settings</a:t>
          </a:r>
          <a:endParaRPr lang="en-AU" sz="2100" kern="1200" dirty="0"/>
        </a:p>
      </dsp:txBody>
      <dsp:txXfrm>
        <a:off x="0" y="2892320"/>
        <a:ext cx="7280275" cy="447120"/>
      </dsp:txXfrm>
    </dsp:sp>
    <dsp:sp modelId="{7C05B156-6751-484E-8268-BCC02C7AE48A}">
      <dsp:nvSpPr>
        <dsp:cNvPr id="0" name=""/>
        <dsp:cNvSpPr/>
      </dsp:nvSpPr>
      <dsp:spPr>
        <a:xfrm>
          <a:off x="0" y="3339440"/>
          <a:ext cx="7280275" cy="64759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AU" sz="2700" kern="1200" dirty="0" smtClean="0"/>
            <a:t>Predictive Evaluation</a:t>
          </a:r>
          <a:endParaRPr lang="en-AU" sz="2700" kern="1200" dirty="0"/>
        </a:p>
      </dsp:txBody>
      <dsp:txXfrm>
        <a:off x="31613" y="3371053"/>
        <a:ext cx="7217049" cy="584369"/>
      </dsp:txXfrm>
    </dsp:sp>
    <dsp:sp modelId="{B5961222-6254-40B2-9531-382A726943C1}">
      <dsp:nvSpPr>
        <dsp:cNvPr id="0" name=""/>
        <dsp:cNvSpPr/>
      </dsp:nvSpPr>
      <dsp:spPr>
        <a:xfrm>
          <a:off x="0" y="3987035"/>
          <a:ext cx="7280275"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1149"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AU" sz="2100" kern="1200" dirty="0" smtClean="0"/>
            <a:t>Expertise</a:t>
          </a:r>
          <a:endParaRPr lang="en-AU" sz="2100" kern="1200" dirty="0"/>
        </a:p>
      </dsp:txBody>
      <dsp:txXfrm>
        <a:off x="0" y="3987035"/>
        <a:ext cx="7280275" cy="4471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917" cy="511731"/>
          </a:xfrm>
          <a:prstGeom prst="rect">
            <a:avLst/>
          </a:prstGeom>
        </p:spPr>
        <p:txBody>
          <a:bodyPr vert="horz" lIns="94906" tIns="47453" rIns="94906" bIns="47453" rtlCol="0"/>
          <a:lstStyle>
            <a:lvl1pPr algn="l">
              <a:defRPr sz="1200"/>
            </a:lvl1pPr>
          </a:lstStyle>
          <a:p>
            <a:r>
              <a:rPr lang="en-US" dirty="0"/>
              <a:t>Human-Computer Interaction</a:t>
            </a:r>
          </a:p>
        </p:txBody>
      </p:sp>
      <p:sp>
        <p:nvSpPr>
          <p:cNvPr id="3" name="Date Placeholder 2"/>
          <p:cNvSpPr>
            <a:spLocks noGrp="1"/>
          </p:cNvSpPr>
          <p:nvPr>
            <p:ph type="dt" sz="quarter" idx="1"/>
          </p:nvPr>
        </p:nvSpPr>
        <p:spPr>
          <a:xfrm>
            <a:off x="4020725" y="0"/>
            <a:ext cx="3076917" cy="511731"/>
          </a:xfrm>
          <a:prstGeom prst="rect">
            <a:avLst/>
          </a:prstGeom>
        </p:spPr>
        <p:txBody>
          <a:bodyPr vert="horz" lIns="94906" tIns="47453" rIns="94906" bIns="47453" rtlCol="0"/>
          <a:lstStyle>
            <a:lvl1pPr algn="r">
              <a:defRPr sz="1200"/>
            </a:lvl1pPr>
          </a:lstStyle>
          <a:p>
            <a:fld id="{A60C01F8-7A96-1A42-A5C1-A6293913991B}" type="datetime1">
              <a:rPr lang="en-AU" smtClean="0"/>
              <a:t>10/10/2016</a:t>
            </a:fld>
            <a:endParaRPr lang="en-US"/>
          </a:p>
        </p:txBody>
      </p:sp>
      <p:sp>
        <p:nvSpPr>
          <p:cNvPr id="4" name="Footer Placeholder 3"/>
          <p:cNvSpPr>
            <a:spLocks noGrp="1"/>
          </p:cNvSpPr>
          <p:nvPr>
            <p:ph type="ftr" sz="quarter" idx="2"/>
          </p:nvPr>
        </p:nvSpPr>
        <p:spPr>
          <a:xfrm>
            <a:off x="0" y="9721243"/>
            <a:ext cx="3076917" cy="511731"/>
          </a:xfrm>
          <a:prstGeom prst="rect">
            <a:avLst/>
          </a:prstGeom>
        </p:spPr>
        <p:txBody>
          <a:bodyPr vert="horz" lIns="94906" tIns="47453" rIns="94906" bIns="47453" rtlCol="0" anchor="b"/>
          <a:lstStyle>
            <a:lvl1pPr algn="l">
              <a:defRPr sz="1200"/>
            </a:lvl1pPr>
          </a:lstStyle>
          <a:p>
            <a:endParaRPr lang="en-US"/>
          </a:p>
        </p:txBody>
      </p:sp>
      <p:sp>
        <p:nvSpPr>
          <p:cNvPr id="5" name="Slide Number Placeholder 4"/>
          <p:cNvSpPr>
            <a:spLocks noGrp="1"/>
          </p:cNvSpPr>
          <p:nvPr>
            <p:ph type="sldNum" sz="quarter" idx="3"/>
          </p:nvPr>
        </p:nvSpPr>
        <p:spPr>
          <a:xfrm>
            <a:off x="4020725" y="9721243"/>
            <a:ext cx="3076917" cy="511731"/>
          </a:xfrm>
          <a:prstGeom prst="rect">
            <a:avLst/>
          </a:prstGeom>
        </p:spPr>
        <p:txBody>
          <a:bodyPr vert="horz" lIns="94906" tIns="47453" rIns="94906" bIns="47453" rtlCol="0" anchor="b"/>
          <a:lstStyle>
            <a:lvl1pPr algn="r">
              <a:defRPr sz="1200"/>
            </a:lvl1pPr>
          </a:lstStyle>
          <a:p>
            <a:fld id="{B03F6A53-947D-664F-86C6-7EA2E2AF7512}" type="slidenum">
              <a:rPr lang="en-US" smtClean="0"/>
              <a:t>‹#›</a:t>
            </a:fld>
            <a:endParaRPr lang="en-US"/>
          </a:p>
        </p:txBody>
      </p:sp>
    </p:spTree>
    <p:extLst>
      <p:ext uri="{BB962C8B-B14F-4D97-AF65-F5344CB8AC3E}">
        <p14:creationId xmlns:p14="http://schemas.microsoft.com/office/powerpoint/2010/main" val="317498666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917" cy="511731"/>
          </a:xfrm>
          <a:prstGeom prst="rect">
            <a:avLst/>
          </a:prstGeom>
        </p:spPr>
        <p:txBody>
          <a:bodyPr vert="horz" lIns="94906" tIns="47453" rIns="94906" bIns="47453" rtlCol="0"/>
          <a:lstStyle>
            <a:lvl1pPr algn="l">
              <a:defRPr sz="1200"/>
            </a:lvl1pPr>
          </a:lstStyle>
          <a:p>
            <a:r>
              <a:rPr lang="en-US"/>
              <a:t>Systems Analysis</a:t>
            </a:r>
          </a:p>
        </p:txBody>
      </p:sp>
      <p:sp>
        <p:nvSpPr>
          <p:cNvPr id="3" name="Date Placeholder 2"/>
          <p:cNvSpPr>
            <a:spLocks noGrp="1"/>
          </p:cNvSpPr>
          <p:nvPr>
            <p:ph type="dt" idx="1"/>
          </p:nvPr>
        </p:nvSpPr>
        <p:spPr>
          <a:xfrm>
            <a:off x="4020725" y="0"/>
            <a:ext cx="3076917" cy="511731"/>
          </a:xfrm>
          <a:prstGeom prst="rect">
            <a:avLst/>
          </a:prstGeom>
        </p:spPr>
        <p:txBody>
          <a:bodyPr vert="horz" lIns="94906" tIns="47453" rIns="94906" bIns="47453" rtlCol="0"/>
          <a:lstStyle>
            <a:lvl1pPr algn="r">
              <a:defRPr sz="1200"/>
            </a:lvl1pPr>
          </a:lstStyle>
          <a:p>
            <a:fld id="{290F5882-1633-C84E-BDD4-8A584B4C4483}" type="datetime1">
              <a:rPr lang="en-AU" smtClean="0"/>
              <a:t>10/10/2016</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4906" tIns="47453" rIns="94906" bIns="47453"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4906" tIns="47453" rIns="94906" bIns="47453"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9721243"/>
            <a:ext cx="3076917" cy="511731"/>
          </a:xfrm>
          <a:prstGeom prst="rect">
            <a:avLst/>
          </a:prstGeom>
        </p:spPr>
        <p:txBody>
          <a:bodyPr vert="horz" lIns="94906" tIns="47453" rIns="94906" bIns="47453" rtlCol="0" anchor="b"/>
          <a:lstStyle>
            <a:lvl1pPr algn="l">
              <a:defRPr sz="1200"/>
            </a:lvl1pPr>
          </a:lstStyle>
          <a:p>
            <a:endParaRPr lang="en-US"/>
          </a:p>
        </p:txBody>
      </p:sp>
      <p:sp>
        <p:nvSpPr>
          <p:cNvPr id="7" name="Slide Number Placeholder 6"/>
          <p:cNvSpPr>
            <a:spLocks noGrp="1"/>
          </p:cNvSpPr>
          <p:nvPr>
            <p:ph type="sldNum" sz="quarter" idx="5"/>
          </p:nvPr>
        </p:nvSpPr>
        <p:spPr>
          <a:xfrm>
            <a:off x="4020725" y="9721243"/>
            <a:ext cx="3076917" cy="511731"/>
          </a:xfrm>
          <a:prstGeom prst="rect">
            <a:avLst/>
          </a:prstGeom>
        </p:spPr>
        <p:txBody>
          <a:bodyPr vert="horz" lIns="94906" tIns="47453" rIns="94906" bIns="47453" rtlCol="0" anchor="b"/>
          <a:lstStyle>
            <a:lvl1pPr algn="r">
              <a:defRPr sz="1200"/>
            </a:lvl1pPr>
          </a:lstStyle>
          <a:p>
            <a:fld id="{4FDA4F87-D5C2-4945-AFCA-8B793D25881C}" type="slidenum">
              <a:rPr lang="en-US" smtClean="0"/>
              <a:t>‹#›</a:t>
            </a:fld>
            <a:endParaRPr lang="en-US"/>
          </a:p>
        </p:txBody>
      </p:sp>
    </p:spTree>
    <p:extLst>
      <p:ext uri="{BB962C8B-B14F-4D97-AF65-F5344CB8AC3E}">
        <p14:creationId xmlns:p14="http://schemas.microsoft.com/office/powerpoint/2010/main" val="1965098906"/>
      </p:ext>
    </p:extLst>
  </p:cSld>
  <p:clrMap bg1="lt1" tx1="dk1" bg2="lt2" tx2="dk2" accent1="accent1" accent2="accent2" accent3="accent3" accent4="accent4" accent5="accent5" accent6="accent6" hlink="hlink" folHlink="folHlink"/>
  <p:hf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A4F87-D5C2-4945-AFCA-8B793D25881C}" type="slidenum">
              <a:rPr lang="en-US" smtClean="0"/>
              <a:t>1</a:t>
            </a:fld>
            <a:endParaRPr lang="en-US" dirty="0"/>
          </a:p>
        </p:txBody>
      </p:sp>
      <p:sp>
        <p:nvSpPr>
          <p:cNvPr id="5" name="Header Placeholder 4"/>
          <p:cNvSpPr>
            <a:spLocks noGrp="1"/>
          </p:cNvSpPr>
          <p:nvPr>
            <p:ph type="hdr" sz="quarter" idx="11"/>
          </p:nvPr>
        </p:nvSpPr>
        <p:spPr/>
        <p:txBody>
          <a:bodyPr/>
          <a:lstStyle/>
          <a:p>
            <a:r>
              <a:rPr lang="en-US" dirty="0"/>
              <a:t>Systems Analysis</a:t>
            </a:r>
          </a:p>
        </p:txBody>
      </p:sp>
    </p:spTree>
    <p:extLst>
      <p:ext uri="{BB962C8B-B14F-4D97-AF65-F5344CB8AC3E}">
        <p14:creationId xmlns:p14="http://schemas.microsoft.com/office/powerpoint/2010/main" val="4206230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ea typeface="ＭＳ Ｐゴシック" charset="0"/>
                <a:cs typeface="ＭＳ Ｐゴシック" charset="0"/>
              </a:defRPr>
            </a:lvl1pPr>
            <a:lvl2pPr marL="41087645" indent="-40592405" eaLnBrk="0" hangingPunct="0">
              <a:defRPr sz="2600">
                <a:solidFill>
                  <a:schemeClr val="tx1"/>
                </a:solidFill>
                <a:latin typeface="Arial" charset="0"/>
                <a:ea typeface="ＭＳ Ｐゴシック" charset="0"/>
              </a:defRPr>
            </a:lvl2pPr>
            <a:lvl3pPr eaLnBrk="0" hangingPunct="0">
              <a:defRPr sz="2600">
                <a:solidFill>
                  <a:schemeClr val="tx1"/>
                </a:solidFill>
                <a:latin typeface="Arial" charset="0"/>
                <a:ea typeface="ＭＳ Ｐゴシック" charset="0"/>
              </a:defRPr>
            </a:lvl3pPr>
            <a:lvl4pPr eaLnBrk="0" hangingPunct="0">
              <a:defRPr sz="2600">
                <a:solidFill>
                  <a:schemeClr val="tx1"/>
                </a:solidFill>
                <a:latin typeface="Arial" charset="0"/>
                <a:ea typeface="ＭＳ Ｐゴシック" charset="0"/>
              </a:defRPr>
            </a:lvl4pPr>
            <a:lvl5pPr eaLnBrk="0" hangingPunct="0">
              <a:defRPr sz="2600">
                <a:solidFill>
                  <a:schemeClr val="tx1"/>
                </a:solidFill>
                <a:latin typeface="Arial" charset="0"/>
                <a:ea typeface="ＭＳ Ｐゴシック" charset="0"/>
              </a:defRPr>
            </a:lvl5pPr>
            <a:lvl6pPr marL="495239" eaLnBrk="0" fontAlgn="base" hangingPunct="0">
              <a:spcBef>
                <a:spcPct val="0"/>
              </a:spcBef>
              <a:spcAft>
                <a:spcPct val="0"/>
              </a:spcAft>
              <a:defRPr sz="2600">
                <a:solidFill>
                  <a:schemeClr val="tx1"/>
                </a:solidFill>
                <a:latin typeface="Arial" charset="0"/>
                <a:ea typeface="ＭＳ Ｐゴシック" charset="0"/>
              </a:defRPr>
            </a:lvl6pPr>
            <a:lvl7pPr marL="990478" eaLnBrk="0" fontAlgn="base" hangingPunct="0">
              <a:spcBef>
                <a:spcPct val="0"/>
              </a:spcBef>
              <a:spcAft>
                <a:spcPct val="0"/>
              </a:spcAft>
              <a:defRPr sz="2600">
                <a:solidFill>
                  <a:schemeClr val="tx1"/>
                </a:solidFill>
                <a:latin typeface="Arial" charset="0"/>
                <a:ea typeface="ＭＳ Ｐゴシック" charset="0"/>
              </a:defRPr>
            </a:lvl7pPr>
            <a:lvl8pPr marL="1485717" eaLnBrk="0" fontAlgn="base" hangingPunct="0">
              <a:spcBef>
                <a:spcPct val="0"/>
              </a:spcBef>
              <a:spcAft>
                <a:spcPct val="0"/>
              </a:spcAft>
              <a:defRPr sz="2600">
                <a:solidFill>
                  <a:schemeClr val="tx1"/>
                </a:solidFill>
                <a:latin typeface="Arial" charset="0"/>
                <a:ea typeface="ＭＳ Ｐゴシック" charset="0"/>
              </a:defRPr>
            </a:lvl8pPr>
            <a:lvl9pPr marL="1980956" eaLnBrk="0" fontAlgn="base" hangingPunct="0">
              <a:spcBef>
                <a:spcPct val="0"/>
              </a:spcBef>
              <a:spcAft>
                <a:spcPct val="0"/>
              </a:spcAft>
              <a:defRPr sz="2600">
                <a:solidFill>
                  <a:schemeClr val="tx1"/>
                </a:solidFill>
                <a:latin typeface="Arial" charset="0"/>
                <a:ea typeface="ＭＳ Ｐゴシック" charset="0"/>
              </a:defRPr>
            </a:lvl9pPr>
          </a:lstStyle>
          <a:p>
            <a:pPr eaLnBrk="1" hangingPunct="1"/>
            <a:fld id="{66291F18-B9C2-8F4E-A590-2AB72154DD37}" type="slidenum">
              <a:rPr lang="en-GB" sz="1300"/>
              <a:pPr eaLnBrk="1" hangingPunct="1"/>
              <a:t>26</a:t>
            </a:fld>
            <a:endParaRPr lang="en-GB" sz="1300"/>
          </a:p>
        </p:txBody>
      </p:sp>
      <p:sp>
        <p:nvSpPr>
          <p:cNvPr id="28675"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3E2E9098-7F29-F94E-B101-EC1881BC058C}" type="slidenum">
              <a:rPr lang="en-US" sz="1300">
                <a:latin typeface="Times" charset="0"/>
              </a:rPr>
              <a:pPr algn="r"/>
              <a:t>26</a:t>
            </a:fld>
            <a:endParaRPr lang="en-US" sz="1300">
              <a:latin typeface="Times" charset="0"/>
            </a:endParaRPr>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xfrm>
            <a:off x="946574" y="4861441"/>
            <a:ext cx="5206153" cy="46055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ea typeface="ＭＳ Ｐゴシック" charset="0"/>
                <a:cs typeface="ＭＳ Ｐゴシック" charset="0"/>
              </a:defRPr>
            </a:lvl1pPr>
            <a:lvl2pPr marL="41087645" indent="-40592405" eaLnBrk="0" hangingPunct="0">
              <a:defRPr sz="2600">
                <a:solidFill>
                  <a:schemeClr val="tx1"/>
                </a:solidFill>
                <a:latin typeface="Arial" charset="0"/>
                <a:ea typeface="ＭＳ Ｐゴシック" charset="0"/>
              </a:defRPr>
            </a:lvl2pPr>
            <a:lvl3pPr eaLnBrk="0" hangingPunct="0">
              <a:defRPr sz="2600">
                <a:solidFill>
                  <a:schemeClr val="tx1"/>
                </a:solidFill>
                <a:latin typeface="Arial" charset="0"/>
                <a:ea typeface="ＭＳ Ｐゴシック" charset="0"/>
              </a:defRPr>
            </a:lvl3pPr>
            <a:lvl4pPr eaLnBrk="0" hangingPunct="0">
              <a:defRPr sz="2600">
                <a:solidFill>
                  <a:schemeClr val="tx1"/>
                </a:solidFill>
                <a:latin typeface="Arial" charset="0"/>
                <a:ea typeface="ＭＳ Ｐゴシック" charset="0"/>
              </a:defRPr>
            </a:lvl4pPr>
            <a:lvl5pPr eaLnBrk="0" hangingPunct="0">
              <a:defRPr sz="2600">
                <a:solidFill>
                  <a:schemeClr val="tx1"/>
                </a:solidFill>
                <a:latin typeface="Arial" charset="0"/>
                <a:ea typeface="ＭＳ Ｐゴシック" charset="0"/>
              </a:defRPr>
            </a:lvl5pPr>
            <a:lvl6pPr marL="495239" eaLnBrk="0" fontAlgn="base" hangingPunct="0">
              <a:spcBef>
                <a:spcPct val="0"/>
              </a:spcBef>
              <a:spcAft>
                <a:spcPct val="0"/>
              </a:spcAft>
              <a:defRPr sz="2600">
                <a:solidFill>
                  <a:schemeClr val="tx1"/>
                </a:solidFill>
                <a:latin typeface="Arial" charset="0"/>
                <a:ea typeface="ＭＳ Ｐゴシック" charset="0"/>
              </a:defRPr>
            </a:lvl6pPr>
            <a:lvl7pPr marL="990478" eaLnBrk="0" fontAlgn="base" hangingPunct="0">
              <a:spcBef>
                <a:spcPct val="0"/>
              </a:spcBef>
              <a:spcAft>
                <a:spcPct val="0"/>
              </a:spcAft>
              <a:defRPr sz="2600">
                <a:solidFill>
                  <a:schemeClr val="tx1"/>
                </a:solidFill>
                <a:latin typeface="Arial" charset="0"/>
                <a:ea typeface="ＭＳ Ｐゴシック" charset="0"/>
              </a:defRPr>
            </a:lvl7pPr>
            <a:lvl8pPr marL="1485717" eaLnBrk="0" fontAlgn="base" hangingPunct="0">
              <a:spcBef>
                <a:spcPct val="0"/>
              </a:spcBef>
              <a:spcAft>
                <a:spcPct val="0"/>
              </a:spcAft>
              <a:defRPr sz="2600">
                <a:solidFill>
                  <a:schemeClr val="tx1"/>
                </a:solidFill>
                <a:latin typeface="Arial" charset="0"/>
                <a:ea typeface="ＭＳ Ｐゴシック" charset="0"/>
              </a:defRPr>
            </a:lvl8pPr>
            <a:lvl9pPr marL="1980956" eaLnBrk="0" fontAlgn="base" hangingPunct="0">
              <a:spcBef>
                <a:spcPct val="0"/>
              </a:spcBef>
              <a:spcAft>
                <a:spcPct val="0"/>
              </a:spcAft>
              <a:defRPr sz="2600">
                <a:solidFill>
                  <a:schemeClr val="tx1"/>
                </a:solidFill>
                <a:latin typeface="Arial" charset="0"/>
                <a:ea typeface="ＭＳ Ｐゴシック" charset="0"/>
              </a:defRPr>
            </a:lvl9pPr>
          </a:lstStyle>
          <a:p>
            <a:pPr eaLnBrk="1" hangingPunct="1"/>
            <a:fld id="{19F32EE6-E2DE-6249-8CAE-818505B2CDBD}" type="slidenum">
              <a:rPr lang="en-GB" sz="1300"/>
              <a:pPr eaLnBrk="1" hangingPunct="1"/>
              <a:t>27</a:t>
            </a:fld>
            <a:endParaRPr lang="en-GB" sz="1300"/>
          </a:p>
        </p:txBody>
      </p:sp>
      <p:sp>
        <p:nvSpPr>
          <p:cNvPr id="30723"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8D76DFF3-C007-6F47-841C-9B34C2CFF17E}" type="slidenum">
              <a:rPr lang="en-US" sz="1300">
                <a:latin typeface="Times" charset="0"/>
              </a:rPr>
              <a:pPr algn="r"/>
              <a:t>27</a:t>
            </a:fld>
            <a:endParaRPr lang="en-US" sz="1300">
              <a:latin typeface="Times" charset="0"/>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xfrm>
            <a:off x="946574" y="4861441"/>
            <a:ext cx="5206153" cy="46055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ea typeface="ＭＳ Ｐゴシック" charset="0"/>
                <a:cs typeface="ＭＳ Ｐゴシック" charset="0"/>
              </a:defRPr>
            </a:lvl1pPr>
            <a:lvl2pPr marL="41087645" indent="-40592405" eaLnBrk="0" hangingPunct="0">
              <a:defRPr sz="2600">
                <a:solidFill>
                  <a:schemeClr val="tx1"/>
                </a:solidFill>
                <a:latin typeface="Arial" charset="0"/>
                <a:ea typeface="ＭＳ Ｐゴシック" charset="0"/>
              </a:defRPr>
            </a:lvl2pPr>
            <a:lvl3pPr eaLnBrk="0" hangingPunct="0">
              <a:defRPr sz="2600">
                <a:solidFill>
                  <a:schemeClr val="tx1"/>
                </a:solidFill>
                <a:latin typeface="Arial" charset="0"/>
                <a:ea typeface="ＭＳ Ｐゴシック" charset="0"/>
              </a:defRPr>
            </a:lvl3pPr>
            <a:lvl4pPr eaLnBrk="0" hangingPunct="0">
              <a:defRPr sz="2600">
                <a:solidFill>
                  <a:schemeClr val="tx1"/>
                </a:solidFill>
                <a:latin typeface="Arial" charset="0"/>
                <a:ea typeface="ＭＳ Ｐゴシック" charset="0"/>
              </a:defRPr>
            </a:lvl4pPr>
            <a:lvl5pPr eaLnBrk="0" hangingPunct="0">
              <a:defRPr sz="2600">
                <a:solidFill>
                  <a:schemeClr val="tx1"/>
                </a:solidFill>
                <a:latin typeface="Arial" charset="0"/>
                <a:ea typeface="ＭＳ Ｐゴシック" charset="0"/>
              </a:defRPr>
            </a:lvl5pPr>
            <a:lvl6pPr marL="495239" eaLnBrk="0" fontAlgn="base" hangingPunct="0">
              <a:spcBef>
                <a:spcPct val="0"/>
              </a:spcBef>
              <a:spcAft>
                <a:spcPct val="0"/>
              </a:spcAft>
              <a:defRPr sz="2600">
                <a:solidFill>
                  <a:schemeClr val="tx1"/>
                </a:solidFill>
                <a:latin typeface="Arial" charset="0"/>
                <a:ea typeface="ＭＳ Ｐゴシック" charset="0"/>
              </a:defRPr>
            </a:lvl6pPr>
            <a:lvl7pPr marL="990478" eaLnBrk="0" fontAlgn="base" hangingPunct="0">
              <a:spcBef>
                <a:spcPct val="0"/>
              </a:spcBef>
              <a:spcAft>
                <a:spcPct val="0"/>
              </a:spcAft>
              <a:defRPr sz="2600">
                <a:solidFill>
                  <a:schemeClr val="tx1"/>
                </a:solidFill>
                <a:latin typeface="Arial" charset="0"/>
                <a:ea typeface="ＭＳ Ｐゴシック" charset="0"/>
              </a:defRPr>
            </a:lvl7pPr>
            <a:lvl8pPr marL="1485717" eaLnBrk="0" fontAlgn="base" hangingPunct="0">
              <a:spcBef>
                <a:spcPct val="0"/>
              </a:spcBef>
              <a:spcAft>
                <a:spcPct val="0"/>
              </a:spcAft>
              <a:defRPr sz="2600">
                <a:solidFill>
                  <a:schemeClr val="tx1"/>
                </a:solidFill>
                <a:latin typeface="Arial" charset="0"/>
                <a:ea typeface="ＭＳ Ｐゴシック" charset="0"/>
              </a:defRPr>
            </a:lvl8pPr>
            <a:lvl9pPr marL="1980956" eaLnBrk="0" fontAlgn="base" hangingPunct="0">
              <a:spcBef>
                <a:spcPct val="0"/>
              </a:spcBef>
              <a:spcAft>
                <a:spcPct val="0"/>
              </a:spcAft>
              <a:defRPr sz="2600">
                <a:solidFill>
                  <a:schemeClr val="tx1"/>
                </a:solidFill>
                <a:latin typeface="Arial" charset="0"/>
                <a:ea typeface="ＭＳ Ｐゴシック" charset="0"/>
              </a:defRPr>
            </a:lvl9pPr>
          </a:lstStyle>
          <a:p>
            <a:pPr eaLnBrk="1" hangingPunct="1"/>
            <a:fld id="{0E58654C-5878-0542-B8A7-565A1B905098}" type="slidenum">
              <a:rPr lang="en-GB" sz="1300"/>
              <a:pPr eaLnBrk="1" hangingPunct="1"/>
              <a:t>29</a:t>
            </a:fld>
            <a:endParaRPr lang="en-GB" sz="1300"/>
          </a:p>
        </p:txBody>
      </p:sp>
      <p:sp>
        <p:nvSpPr>
          <p:cNvPr id="37891"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AA8081E4-361E-B646-B170-BF0FC5920CA8}" type="slidenum">
              <a:rPr lang="en-US" sz="1300">
                <a:latin typeface="Times" charset="0"/>
              </a:rPr>
              <a:pPr algn="r"/>
              <a:t>29</a:t>
            </a:fld>
            <a:endParaRPr lang="en-US" sz="1300">
              <a:latin typeface="Times" charset="0"/>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xfrm>
            <a:off x="946574" y="4861441"/>
            <a:ext cx="5206153" cy="46055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ea typeface="ＭＳ Ｐゴシック" charset="0"/>
                <a:cs typeface="ＭＳ Ｐゴシック" charset="0"/>
              </a:defRPr>
            </a:lvl1pPr>
            <a:lvl2pPr marL="41087645" indent="-40592405" eaLnBrk="0" hangingPunct="0">
              <a:defRPr sz="2600">
                <a:solidFill>
                  <a:schemeClr val="tx1"/>
                </a:solidFill>
                <a:latin typeface="Arial" charset="0"/>
                <a:ea typeface="ＭＳ Ｐゴシック" charset="0"/>
              </a:defRPr>
            </a:lvl2pPr>
            <a:lvl3pPr eaLnBrk="0" hangingPunct="0">
              <a:defRPr sz="2600">
                <a:solidFill>
                  <a:schemeClr val="tx1"/>
                </a:solidFill>
                <a:latin typeface="Arial" charset="0"/>
                <a:ea typeface="ＭＳ Ｐゴシック" charset="0"/>
              </a:defRPr>
            </a:lvl3pPr>
            <a:lvl4pPr eaLnBrk="0" hangingPunct="0">
              <a:defRPr sz="2600">
                <a:solidFill>
                  <a:schemeClr val="tx1"/>
                </a:solidFill>
                <a:latin typeface="Arial" charset="0"/>
                <a:ea typeface="ＭＳ Ｐゴシック" charset="0"/>
              </a:defRPr>
            </a:lvl4pPr>
            <a:lvl5pPr eaLnBrk="0" hangingPunct="0">
              <a:defRPr sz="2600">
                <a:solidFill>
                  <a:schemeClr val="tx1"/>
                </a:solidFill>
                <a:latin typeface="Arial" charset="0"/>
                <a:ea typeface="ＭＳ Ｐゴシック" charset="0"/>
              </a:defRPr>
            </a:lvl5pPr>
            <a:lvl6pPr marL="495239" eaLnBrk="0" fontAlgn="base" hangingPunct="0">
              <a:spcBef>
                <a:spcPct val="0"/>
              </a:spcBef>
              <a:spcAft>
                <a:spcPct val="0"/>
              </a:spcAft>
              <a:defRPr sz="2600">
                <a:solidFill>
                  <a:schemeClr val="tx1"/>
                </a:solidFill>
                <a:latin typeface="Arial" charset="0"/>
                <a:ea typeface="ＭＳ Ｐゴシック" charset="0"/>
              </a:defRPr>
            </a:lvl6pPr>
            <a:lvl7pPr marL="990478" eaLnBrk="0" fontAlgn="base" hangingPunct="0">
              <a:spcBef>
                <a:spcPct val="0"/>
              </a:spcBef>
              <a:spcAft>
                <a:spcPct val="0"/>
              </a:spcAft>
              <a:defRPr sz="2600">
                <a:solidFill>
                  <a:schemeClr val="tx1"/>
                </a:solidFill>
                <a:latin typeface="Arial" charset="0"/>
                <a:ea typeface="ＭＳ Ｐゴシック" charset="0"/>
              </a:defRPr>
            </a:lvl7pPr>
            <a:lvl8pPr marL="1485717" eaLnBrk="0" fontAlgn="base" hangingPunct="0">
              <a:spcBef>
                <a:spcPct val="0"/>
              </a:spcBef>
              <a:spcAft>
                <a:spcPct val="0"/>
              </a:spcAft>
              <a:defRPr sz="2600">
                <a:solidFill>
                  <a:schemeClr val="tx1"/>
                </a:solidFill>
                <a:latin typeface="Arial" charset="0"/>
                <a:ea typeface="ＭＳ Ｐゴシック" charset="0"/>
              </a:defRPr>
            </a:lvl8pPr>
            <a:lvl9pPr marL="1980956" eaLnBrk="0" fontAlgn="base" hangingPunct="0">
              <a:spcBef>
                <a:spcPct val="0"/>
              </a:spcBef>
              <a:spcAft>
                <a:spcPct val="0"/>
              </a:spcAft>
              <a:defRPr sz="2600">
                <a:solidFill>
                  <a:schemeClr val="tx1"/>
                </a:solidFill>
                <a:latin typeface="Arial" charset="0"/>
                <a:ea typeface="ＭＳ Ｐゴシック" charset="0"/>
              </a:defRPr>
            </a:lvl9pPr>
          </a:lstStyle>
          <a:p>
            <a:pPr eaLnBrk="1" hangingPunct="1"/>
            <a:fld id="{E9268CFB-CA01-484E-9EDF-A4DCDE6777F3}" type="slidenum">
              <a:rPr lang="en-GB" sz="1300"/>
              <a:pPr eaLnBrk="1" hangingPunct="1"/>
              <a:t>33</a:t>
            </a:fld>
            <a:endParaRPr lang="en-GB" sz="1300"/>
          </a:p>
        </p:txBody>
      </p:sp>
      <p:sp>
        <p:nvSpPr>
          <p:cNvPr id="16387"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73625B73-C769-A741-82AB-39C644526092}" type="slidenum">
              <a:rPr lang="en-US" sz="1300">
                <a:latin typeface="Times" charset="0"/>
              </a:rPr>
              <a:pPr algn="r"/>
              <a:t>33</a:t>
            </a:fld>
            <a:endParaRPr lang="en-US" sz="1300">
              <a:latin typeface="Times" charset="0"/>
            </a:endParaRPr>
          </a:p>
        </p:txBody>
      </p:sp>
      <p:sp>
        <p:nvSpPr>
          <p:cNvPr id="16388" name="Rectangle 2"/>
          <p:cNvSpPr>
            <a:spLocks noGrp="1" noRot="1" noChangeAspect="1" noChangeArrowheads="1" noTextEdit="1"/>
          </p:cNvSpPr>
          <p:nvPr>
            <p:ph type="sldImg"/>
          </p:nvPr>
        </p:nvSpPr>
        <p:spPr>
          <a:ln/>
        </p:spPr>
      </p:sp>
      <p:sp>
        <p:nvSpPr>
          <p:cNvPr id="16389" name="Rectangle 3"/>
          <p:cNvSpPr>
            <a:spLocks noGrp="1" noChangeArrowheads="1"/>
          </p:cNvSpPr>
          <p:nvPr>
            <p:ph type="body" idx="1"/>
          </p:nvPr>
        </p:nvSpPr>
        <p:spPr>
          <a:xfrm>
            <a:off x="946574" y="4861441"/>
            <a:ext cx="5206153" cy="46055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ea typeface="ＭＳ Ｐゴシック" charset="0"/>
                <a:cs typeface="ＭＳ Ｐゴシック" charset="0"/>
              </a:defRPr>
            </a:lvl1pPr>
            <a:lvl2pPr marL="41087645" indent="-40592405" eaLnBrk="0" hangingPunct="0">
              <a:defRPr sz="2600">
                <a:solidFill>
                  <a:schemeClr val="tx1"/>
                </a:solidFill>
                <a:latin typeface="Arial" charset="0"/>
                <a:ea typeface="ＭＳ Ｐゴシック" charset="0"/>
              </a:defRPr>
            </a:lvl2pPr>
            <a:lvl3pPr eaLnBrk="0" hangingPunct="0">
              <a:defRPr sz="2600">
                <a:solidFill>
                  <a:schemeClr val="tx1"/>
                </a:solidFill>
                <a:latin typeface="Arial" charset="0"/>
                <a:ea typeface="ＭＳ Ｐゴシック" charset="0"/>
              </a:defRPr>
            </a:lvl3pPr>
            <a:lvl4pPr eaLnBrk="0" hangingPunct="0">
              <a:defRPr sz="2600">
                <a:solidFill>
                  <a:schemeClr val="tx1"/>
                </a:solidFill>
                <a:latin typeface="Arial" charset="0"/>
                <a:ea typeface="ＭＳ Ｐゴシック" charset="0"/>
              </a:defRPr>
            </a:lvl4pPr>
            <a:lvl5pPr eaLnBrk="0" hangingPunct="0">
              <a:defRPr sz="2600">
                <a:solidFill>
                  <a:schemeClr val="tx1"/>
                </a:solidFill>
                <a:latin typeface="Arial" charset="0"/>
                <a:ea typeface="ＭＳ Ｐゴシック" charset="0"/>
              </a:defRPr>
            </a:lvl5pPr>
            <a:lvl6pPr marL="495239" eaLnBrk="0" fontAlgn="base" hangingPunct="0">
              <a:spcBef>
                <a:spcPct val="0"/>
              </a:spcBef>
              <a:spcAft>
                <a:spcPct val="0"/>
              </a:spcAft>
              <a:defRPr sz="2600">
                <a:solidFill>
                  <a:schemeClr val="tx1"/>
                </a:solidFill>
                <a:latin typeface="Arial" charset="0"/>
                <a:ea typeface="ＭＳ Ｐゴシック" charset="0"/>
              </a:defRPr>
            </a:lvl6pPr>
            <a:lvl7pPr marL="990478" eaLnBrk="0" fontAlgn="base" hangingPunct="0">
              <a:spcBef>
                <a:spcPct val="0"/>
              </a:spcBef>
              <a:spcAft>
                <a:spcPct val="0"/>
              </a:spcAft>
              <a:defRPr sz="2600">
                <a:solidFill>
                  <a:schemeClr val="tx1"/>
                </a:solidFill>
                <a:latin typeface="Arial" charset="0"/>
                <a:ea typeface="ＭＳ Ｐゴシック" charset="0"/>
              </a:defRPr>
            </a:lvl7pPr>
            <a:lvl8pPr marL="1485717" eaLnBrk="0" fontAlgn="base" hangingPunct="0">
              <a:spcBef>
                <a:spcPct val="0"/>
              </a:spcBef>
              <a:spcAft>
                <a:spcPct val="0"/>
              </a:spcAft>
              <a:defRPr sz="2600">
                <a:solidFill>
                  <a:schemeClr val="tx1"/>
                </a:solidFill>
                <a:latin typeface="Arial" charset="0"/>
                <a:ea typeface="ＭＳ Ｐゴシック" charset="0"/>
              </a:defRPr>
            </a:lvl8pPr>
            <a:lvl9pPr marL="1980956" eaLnBrk="0" fontAlgn="base" hangingPunct="0">
              <a:spcBef>
                <a:spcPct val="0"/>
              </a:spcBef>
              <a:spcAft>
                <a:spcPct val="0"/>
              </a:spcAft>
              <a:defRPr sz="2600">
                <a:solidFill>
                  <a:schemeClr val="tx1"/>
                </a:solidFill>
                <a:latin typeface="Arial" charset="0"/>
                <a:ea typeface="ＭＳ Ｐゴシック" charset="0"/>
              </a:defRPr>
            </a:lvl9pPr>
          </a:lstStyle>
          <a:p>
            <a:pPr eaLnBrk="1" hangingPunct="1"/>
            <a:fld id="{1A0A1C9F-0A31-4245-AA60-64D4C0C83F14}" type="slidenum">
              <a:rPr lang="en-GB" sz="1300"/>
              <a:pPr eaLnBrk="1" hangingPunct="1"/>
              <a:t>34</a:t>
            </a:fld>
            <a:endParaRPr lang="en-GB" sz="1300"/>
          </a:p>
        </p:txBody>
      </p:sp>
      <p:sp>
        <p:nvSpPr>
          <p:cNvPr id="18435"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48726162-5FEB-E64D-8924-0FA16C618B68}" type="slidenum">
              <a:rPr lang="en-US" sz="1300">
                <a:latin typeface="Times" charset="0"/>
              </a:rPr>
              <a:pPr algn="r"/>
              <a:t>34</a:t>
            </a:fld>
            <a:endParaRPr lang="en-US" sz="1300">
              <a:latin typeface="Times" charset="0"/>
            </a:endParaRPr>
          </a:p>
        </p:txBody>
      </p:sp>
      <p:sp>
        <p:nvSpPr>
          <p:cNvPr id="18436" name="Rectangle 2"/>
          <p:cNvSpPr>
            <a:spLocks noGrp="1" noRot="1" noChangeAspect="1" noChangeArrowheads="1" noTextEdit="1"/>
          </p:cNvSpPr>
          <p:nvPr>
            <p:ph type="sldImg"/>
          </p:nvPr>
        </p:nvSpPr>
        <p:spPr>
          <a:solidFill>
            <a:srgbClr val="FFFFFF"/>
          </a:solidFill>
          <a:ln/>
        </p:spPr>
      </p:sp>
      <p:sp>
        <p:nvSpPr>
          <p:cNvPr id="18437" name="Rectangle 3"/>
          <p:cNvSpPr>
            <a:spLocks noGrp="1" noChangeArrowheads="1"/>
          </p:cNvSpPr>
          <p:nvPr>
            <p:ph type="body" idx="1"/>
          </p:nvPr>
        </p:nvSpPr>
        <p:spPr>
          <a:xfrm>
            <a:off x="946574" y="4861441"/>
            <a:ext cx="5206153" cy="4605576"/>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ea typeface="ＭＳ Ｐゴシック" charset="0"/>
                <a:cs typeface="ＭＳ Ｐゴシック" charset="0"/>
              </a:defRPr>
            </a:lvl1pPr>
            <a:lvl2pPr marL="41087645" indent="-40592405" eaLnBrk="0" hangingPunct="0">
              <a:defRPr sz="2600">
                <a:solidFill>
                  <a:schemeClr val="tx1"/>
                </a:solidFill>
                <a:latin typeface="Arial" charset="0"/>
                <a:ea typeface="ＭＳ Ｐゴシック" charset="0"/>
              </a:defRPr>
            </a:lvl2pPr>
            <a:lvl3pPr eaLnBrk="0" hangingPunct="0">
              <a:defRPr sz="2600">
                <a:solidFill>
                  <a:schemeClr val="tx1"/>
                </a:solidFill>
                <a:latin typeface="Arial" charset="0"/>
                <a:ea typeface="ＭＳ Ｐゴシック" charset="0"/>
              </a:defRPr>
            </a:lvl3pPr>
            <a:lvl4pPr eaLnBrk="0" hangingPunct="0">
              <a:defRPr sz="2600">
                <a:solidFill>
                  <a:schemeClr val="tx1"/>
                </a:solidFill>
                <a:latin typeface="Arial" charset="0"/>
                <a:ea typeface="ＭＳ Ｐゴシック" charset="0"/>
              </a:defRPr>
            </a:lvl4pPr>
            <a:lvl5pPr eaLnBrk="0" hangingPunct="0">
              <a:defRPr sz="2600">
                <a:solidFill>
                  <a:schemeClr val="tx1"/>
                </a:solidFill>
                <a:latin typeface="Arial" charset="0"/>
                <a:ea typeface="ＭＳ Ｐゴシック" charset="0"/>
              </a:defRPr>
            </a:lvl5pPr>
            <a:lvl6pPr marL="495239" eaLnBrk="0" fontAlgn="base" hangingPunct="0">
              <a:spcBef>
                <a:spcPct val="0"/>
              </a:spcBef>
              <a:spcAft>
                <a:spcPct val="0"/>
              </a:spcAft>
              <a:defRPr sz="2600">
                <a:solidFill>
                  <a:schemeClr val="tx1"/>
                </a:solidFill>
                <a:latin typeface="Arial" charset="0"/>
                <a:ea typeface="ＭＳ Ｐゴシック" charset="0"/>
              </a:defRPr>
            </a:lvl6pPr>
            <a:lvl7pPr marL="990478" eaLnBrk="0" fontAlgn="base" hangingPunct="0">
              <a:spcBef>
                <a:spcPct val="0"/>
              </a:spcBef>
              <a:spcAft>
                <a:spcPct val="0"/>
              </a:spcAft>
              <a:defRPr sz="2600">
                <a:solidFill>
                  <a:schemeClr val="tx1"/>
                </a:solidFill>
                <a:latin typeface="Arial" charset="0"/>
                <a:ea typeface="ＭＳ Ｐゴシック" charset="0"/>
              </a:defRPr>
            </a:lvl7pPr>
            <a:lvl8pPr marL="1485717" eaLnBrk="0" fontAlgn="base" hangingPunct="0">
              <a:spcBef>
                <a:spcPct val="0"/>
              </a:spcBef>
              <a:spcAft>
                <a:spcPct val="0"/>
              </a:spcAft>
              <a:defRPr sz="2600">
                <a:solidFill>
                  <a:schemeClr val="tx1"/>
                </a:solidFill>
                <a:latin typeface="Arial" charset="0"/>
                <a:ea typeface="ＭＳ Ｐゴシック" charset="0"/>
              </a:defRPr>
            </a:lvl8pPr>
            <a:lvl9pPr marL="1980956" eaLnBrk="0" fontAlgn="base" hangingPunct="0">
              <a:spcBef>
                <a:spcPct val="0"/>
              </a:spcBef>
              <a:spcAft>
                <a:spcPct val="0"/>
              </a:spcAft>
              <a:defRPr sz="2600">
                <a:solidFill>
                  <a:schemeClr val="tx1"/>
                </a:solidFill>
                <a:latin typeface="Arial" charset="0"/>
                <a:ea typeface="ＭＳ Ｐゴシック" charset="0"/>
              </a:defRPr>
            </a:lvl9pPr>
          </a:lstStyle>
          <a:p>
            <a:pPr eaLnBrk="1" hangingPunct="1"/>
            <a:fld id="{BA4BA357-326F-FD49-B801-804C053ED194}" type="slidenum">
              <a:rPr lang="en-GB" sz="1300"/>
              <a:pPr eaLnBrk="1" hangingPunct="1"/>
              <a:t>35</a:t>
            </a:fld>
            <a:endParaRPr lang="en-GB" sz="1300"/>
          </a:p>
        </p:txBody>
      </p:sp>
      <p:sp>
        <p:nvSpPr>
          <p:cNvPr id="20483"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FF2A56ED-C5AB-3844-A430-BB62E15181E6}" type="slidenum">
              <a:rPr lang="en-US" sz="1300">
                <a:latin typeface="Times" charset="0"/>
              </a:rPr>
              <a:pPr algn="r"/>
              <a:t>35</a:t>
            </a:fld>
            <a:endParaRPr lang="en-US" sz="1300">
              <a:latin typeface="Times" charset="0"/>
            </a:endParaRPr>
          </a:p>
        </p:txBody>
      </p:sp>
      <p:sp>
        <p:nvSpPr>
          <p:cNvPr id="20484" name="Rectangle 2"/>
          <p:cNvSpPr>
            <a:spLocks noGrp="1" noRot="1" noChangeAspect="1" noChangeArrowheads="1" noTextEdit="1"/>
          </p:cNvSpPr>
          <p:nvPr>
            <p:ph type="sldImg"/>
          </p:nvPr>
        </p:nvSpPr>
        <p:spPr>
          <a:solidFill>
            <a:srgbClr val="FFFFFF"/>
          </a:solidFill>
          <a:ln/>
        </p:spPr>
      </p:sp>
      <p:sp>
        <p:nvSpPr>
          <p:cNvPr id="20485" name="Rectangle 3"/>
          <p:cNvSpPr>
            <a:spLocks noGrp="1" noChangeArrowheads="1"/>
          </p:cNvSpPr>
          <p:nvPr>
            <p:ph type="body" idx="1"/>
          </p:nvPr>
        </p:nvSpPr>
        <p:spPr>
          <a:xfrm>
            <a:off x="946574" y="4861441"/>
            <a:ext cx="5206153" cy="4605576"/>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ea typeface="ＭＳ Ｐゴシック" charset="0"/>
                <a:cs typeface="ＭＳ Ｐゴシック" charset="0"/>
              </a:defRPr>
            </a:lvl1pPr>
            <a:lvl2pPr marL="41087645" indent="-40592405" eaLnBrk="0" hangingPunct="0">
              <a:defRPr sz="2600">
                <a:solidFill>
                  <a:schemeClr val="tx1"/>
                </a:solidFill>
                <a:latin typeface="Arial" charset="0"/>
                <a:ea typeface="ＭＳ Ｐゴシック" charset="0"/>
              </a:defRPr>
            </a:lvl2pPr>
            <a:lvl3pPr eaLnBrk="0" hangingPunct="0">
              <a:defRPr sz="2600">
                <a:solidFill>
                  <a:schemeClr val="tx1"/>
                </a:solidFill>
                <a:latin typeface="Arial" charset="0"/>
                <a:ea typeface="ＭＳ Ｐゴシック" charset="0"/>
              </a:defRPr>
            </a:lvl3pPr>
            <a:lvl4pPr eaLnBrk="0" hangingPunct="0">
              <a:defRPr sz="2600">
                <a:solidFill>
                  <a:schemeClr val="tx1"/>
                </a:solidFill>
                <a:latin typeface="Arial" charset="0"/>
                <a:ea typeface="ＭＳ Ｐゴシック" charset="0"/>
              </a:defRPr>
            </a:lvl4pPr>
            <a:lvl5pPr eaLnBrk="0" hangingPunct="0">
              <a:defRPr sz="2600">
                <a:solidFill>
                  <a:schemeClr val="tx1"/>
                </a:solidFill>
                <a:latin typeface="Arial" charset="0"/>
                <a:ea typeface="ＭＳ Ｐゴシック" charset="0"/>
              </a:defRPr>
            </a:lvl5pPr>
            <a:lvl6pPr marL="495239" eaLnBrk="0" fontAlgn="base" hangingPunct="0">
              <a:spcBef>
                <a:spcPct val="0"/>
              </a:spcBef>
              <a:spcAft>
                <a:spcPct val="0"/>
              </a:spcAft>
              <a:defRPr sz="2600">
                <a:solidFill>
                  <a:schemeClr val="tx1"/>
                </a:solidFill>
                <a:latin typeface="Arial" charset="0"/>
                <a:ea typeface="ＭＳ Ｐゴシック" charset="0"/>
              </a:defRPr>
            </a:lvl6pPr>
            <a:lvl7pPr marL="990478" eaLnBrk="0" fontAlgn="base" hangingPunct="0">
              <a:spcBef>
                <a:spcPct val="0"/>
              </a:spcBef>
              <a:spcAft>
                <a:spcPct val="0"/>
              </a:spcAft>
              <a:defRPr sz="2600">
                <a:solidFill>
                  <a:schemeClr val="tx1"/>
                </a:solidFill>
                <a:latin typeface="Arial" charset="0"/>
                <a:ea typeface="ＭＳ Ｐゴシック" charset="0"/>
              </a:defRPr>
            </a:lvl7pPr>
            <a:lvl8pPr marL="1485717" eaLnBrk="0" fontAlgn="base" hangingPunct="0">
              <a:spcBef>
                <a:spcPct val="0"/>
              </a:spcBef>
              <a:spcAft>
                <a:spcPct val="0"/>
              </a:spcAft>
              <a:defRPr sz="2600">
                <a:solidFill>
                  <a:schemeClr val="tx1"/>
                </a:solidFill>
                <a:latin typeface="Arial" charset="0"/>
                <a:ea typeface="ＭＳ Ｐゴシック" charset="0"/>
              </a:defRPr>
            </a:lvl8pPr>
            <a:lvl9pPr marL="1980956" eaLnBrk="0" fontAlgn="base" hangingPunct="0">
              <a:spcBef>
                <a:spcPct val="0"/>
              </a:spcBef>
              <a:spcAft>
                <a:spcPct val="0"/>
              </a:spcAft>
              <a:defRPr sz="2600">
                <a:solidFill>
                  <a:schemeClr val="tx1"/>
                </a:solidFill>
                <a:latin typeface="Arial" charset="0"/>
                <a:ea typeface="ＭＳ Ｐゴシック" charset="0"/>
              </a:defRPr>
            </a:lvl9pPr>
          </a:lstStyle>
          <a:p>
            <a:pPr eaLnBrk="1" hangingPunct="1"/>
            <a:fld id="{AA8B979D-5DE8-E84A-8A8A-B231011DA71D}" type="slidenum">
              <a:rPr lang="en-GB" sz="1300"/>
              <a:pPr eaLnBrk="1" hangingPunct="1"/>
              <a:t>36</a:t>
            </a:fld>
            <a:endParaRPr lang="en-GB" sz="1300"/>
          </a:p>
        </p:txBody>
      </p:sp>
      <p:sp>
        <p:nvSpPr>
          <p:cNvPr id="22531"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328B0FC6-98B6-634C-A401-F1A4AFCFE6D6}" type="slidenum">
              <a:rPr lang="en-US" sz="1300">
                <a:latin typeface="Times" charset="0"/>
              </a:rPr>
              <a:pPr algn="r"/>
              <a:t>36</a:t>
            </a:fld>
            <a:endParaRPr lang="en-US" sz="1300">
              <a:latin typeface="Times" charset="0"/>
            </a:endParaRPr>
          </a:p>
        </p:txBody>
      </p:sp>
      <p:sp>
        <p:nvSpPr>
          <p:cNvPr id="22532" name="Rectangle 2"/>
          <p:cNvSpPr>
            <a:spLocks noGrp="1" noRot="1" noChangeAspect="1" noChangeArrowheads="1" noTextEdit="1"/>
          </p:cNvSpPr>
          <p:nvPr>
            <p:ph type="sldImg"/>
          </p:nvPr>
        </p:nvSpPr>
        <p:spPr>
          <a:solidFill>
            <a:srgbClr val="FFFFFF"/>
          </a:solidFill>
          <a:ln/>
        </p:spPr>
      </p:sp>
      <p:sp>
        <p:nvSpPr>
          <p:cNvPr id="22533" name="Rectangle 3"/>
          <p:cNvSpPr>
            <a:spLocks noGrp="1" noChangeArrowheads="1"/>
          </p:cNvSpPr>
          <p:nvPr>
            <p:ph type="body" idx="1"/>
          </p:nvPr>
        </p:nvSpPr>
        <p:spPr>
          <a:xfrm>
            <a:off x="946574" y="4861441"/>
            <a:ext cx="5206153" cy="4605576"/>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ea typeface="ＭＳ Ｐゴシック" charset="0"/>
                <a:cs typeface="ＭＳ Ｐゴシック" charset="0"/>
              </a:defRPr>
            </a:lvl1pPr>
            <a:lvl2pPr marL="41087645" indent="-40592405" eaLnBrk="0" hangingPunct="0">
              <a:defRPr sz="2600">
                <a:solidFill>
                  <a:schemeClr val="tx1"/>
                </a:solidFill>
                <a:latin typeface="Arial" charset="0"/>
                <a:ea typeface="ＭＳ Ｐゴシック" charset="0"/>
              </a:defRPr>
            </a:lvl2pPr>
            <a:lvl3pPr eaLnBrk="0" hangingPunct="0">
              <a:defRPr sz="2600">
                <a:solidFill>
                  <a:schemeClr val="tx1"/>
                </a:solidFill>
                <a:latin typeface="Arial" charset="0"/>
                <a:ea typeface="ＭＳ Ｐゴシック" charset="0"/>
              </a:defRPr>
            </a:lvl3pPr>
            <a:lvl4pPr eaLnBrk="0" hangingPunct="0">
              <a:defRPr sz="2600">
                <a:solidFill>
                  <a:schemeClr val="tx1"/>
                </a:solidFill>
                <a:latin typeface="Arial" charset="0"/>
                <a:ea typeface="ＭＳ Ｐゴシック" charset="0"/>
              </a:defRPr>
            </a:lvl4pPr>
            <a:lvl5pPr eaLnBrk="0" hangingPunct="0">
              <a:defRPr sz="2600">
                <a:solidFill>
                  <a:schemeClr val="tx1"/>
                </a:solidFill>
                <a:latin typeface="Arial" charset="0"/>
                <a:ea typeface="ＭＳ Ｐゴシック" charset="0"/>
              </a:defRPr>
            </a:lvl5pPr>
            <a:lvl6pPr marL="495239" eaLnBrk="0" fontAlgn="base" hangingPunct="0">
              <a:spcBef>
                <a:spcPct val="0"/>
              </a:spcBef>
              <a:spcAft>
                <a:spcPct val="0"/>
              </a:spcAft>
              <a:defRPr sz="2600">
                <a:solidFill>
                  <a:schemeClr val="tx1"/>
                </a:solidFill>
                <a:latin typeface="Arial" charset="0"/>
                <a:ea typeface="ＭＳ Ｐゴシック" charset="0"/>
              </a:defRPr>
            </a:lvl6pPr>
            <a:lvl7pPr marL="990478" eaLnBrk="0" fontAlgn="base" hangingPunct="0">
              <a:spcBef>
                <a:spcPct val="0"/>
              </a:spcBef>
              <a:spcAft>
                <a:spcPct val="0"/>
              </a:spcAft>
              <a:defRPr sz="2600">
                <a:solidFill>
                  <a:schemeClr val="tx1"/>
                </a:solidFill>
                <a:latin typeface="Arial" charset="0"/>
                <a:ea typeface="ＭＳ Ｐゴシック" charset="0"/>
              </a:defRPr>
            </a:lvl7pPr>
            <a:lvl8pPr marL="1485717" eaLnBrk="0" fontAlgn="base" hangingPunct="0">
              <a:spcBef>
                <a:spcPct val="0"/>
              </a:spcBef>
              <a:spcAft>
                <a:spcPct val="0"/>
              </a:spcAft>
              <a:defRPr sz="2600">
                <a:solidFill>
                  <a:schemeClr val="tx1"/>
                </a:solidFill>
                <a:latin typeface="Arial" charset="0"/>
                <a:ea typeface="ＭＳ Ｐゴシック" charset="0"/>
              </a:defRPr>
            </a:lvl8pPr>
            <a:lvl9pPr marL="1980956" eaLnBrk="0" fontAlgn="base" hangingPunct="0">
              <a:spcBef>
                <a:spcPct val="0"/>
              </a:spcBef>
              <a:spcAft>
                <a:spcPct val="0"/>
              </a:spcAft>
              <a:defRPr sz="2600">
                <a:solidFill>
                  <a:schemeClr val="tx1"/>
                </a:solidFill>
                <a:latin typeface="Arial" charset="0"/>
                <a:ea typeface="ＭＳ Ｐゴシック" charset="0"/>
              </a:defRPr>
            </a:lvl9pPr>
          </a:lstStyle>
          <a:p>
            <a:pPr eaLnBrk="1" hangingPunct="1"/>
            <a:fld id="{660681BD-B2E0-354A-A7B2-2AD5F1DF89D5}" type="slidenum">
              <a:rPr lang="en-GB" sz="1300"/>
              <a:pPr eaLnBrk="1" hangingPunct="1"/>
              <a:t>37</a:t>
            </a:fld>
            <a:endParaRPr lang="en-GB" sz="1300"/>
          </a:p>
        </p:txBody>
      </p:sp>
      <p:sp>
        <p:nvSpPr>
          <p:cNvPr id="24579"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D8364A4D-665E-E648-BF6F-0F83BF7500C7}" type="slidenum">
              <a:rPr lang="en-US" sz="1300">
                <a:latin typeface="Times" charset="0"/>
              </a:rPr>
              <a:pPr algn="r"/>
              <a:t>37</a:t>
            </a:fld>
            <a:endParaRPr lang="en-US" sz="1300">
              <a:latin typeface="Times" charset="0"/>
            </a:endParaRPr>
          </a:p>
        </p:txBody>
      </p:sp>
      <p:sp>
        <p:nvSpPr>
          <p:cNvPr id="24580" name="Rectangle 2"/>
          <p:cNvSpPr>
            <a:spLocks noGrp="1" noRot="1" noChangeAspect="1" noChangeArrowheads="1" noTextEdit="1"/>
          </p:cNvSpPr>
          <p:nvPr>
            <p:ph type="sldImg"/>
          </p:nvPr>
        </p:nvSpPr>
        <p:spPr>
          <a:solidFill>
            <a:srgbClr val="FFFFFF"/>
          </a:solidFill>
          <a:ln/>
        </p:spPr>
      </p:sp>
      <p:sp>
        <p:nvSpPr>
          <p:cNvPr id="24581" name="Rectangle 3"/>
          <p:cNvSpPr>
            <a:spLocks noGrp="1" noChangeArrowheads="1"/>
          </p:cNvSpPr>
          <p:nvPr>
            <p:ph type="body" idx="1"/>
          </p:nvPr>
        </p:nvSpPr>
        <p:spPr>
          <a:xfrm>
            <a:off x="946574" y="4861441"/>
            <a:ext cx="5206153" cy="4605576"/>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ea typeface="ＭＳ Ｐゴシック" charset="0"/>
                <a:cs typeface="ＭＳ Ｐゴシック" charset="0"/>
              </a:defRPr>
            </a:lvl1pPr>
            <a:lvl2pPr marL="41087645" indent="-40592405" eaLnBrk="0" hangingPunct="0">
              <a:defRPr sz="2600">
                <a:solidFill>
                  <a:schemeClr val="tx1"/>
                </a:solidFill>
                <a:latin typeface="Arial" charset="0"/>
                <a:ea typeface="ＭＳ Ｐゴシック" charset="0"/>
              </a:defRPr>
            </a:lvl2pPr>
            <a:lvl3pPr eaLnBrk="0" hangingPunct="0">
              <a:defRPr sz="2600">
                <a:solidFill>
                  <a:schemeClr val="tx1"/>
                </a:solidFill>
                <a:latin typeface="Arial" charset="0"/>
                <a:ea typeface="ＭＳ Ｐゴシック" charset="0"/>
              </a:defRPr>
            </a:lvl3pPr>
            <a:lvl4pPr eaLnBrk="0" hangingPunct="0">
              <a:defRPr sz="2600">
                <a:solidFill>
                  <a:schemeClr val="tx1"/>
                </a:solidFill>
                <a:latin typeface="Arial" charset="0"/>
                <a:ea typeface="ＭＳ Ｐゴシック" charset="0"/>
              </a:defRPr>
            </a:lvl4pPr>
            <a:lvl5pPr eaLnBrk="0" hangingPunct="0">
              <a:defRPr sz="2600">
                <a:solidFill>
                  <a:schemeClr val="tx1"/>
                </a:solidFill>
                <a:latin typeface="Arial" charset="0"/>
                <a:ea typeface="ＭＳ Ｐゴシック" charset="0"/>
              </a:defRPr>
            </a:lvl5pPr>
            <a:lvl6pPr marL="495239" eaLnBrk="0" fontAlgn="base" hangingPunct="0">
              <a:spcBef>
                <a:spcPct val="0"/>
              </a:spcBef>
              <a:spcAft>
                <a:spcPct val="0"/>
              </a:spcAft>
              <a:defRPr sz="2600">
                <a:solidFill>
                  <a:schemeClr val="tx1"/>
                </a:solidFill>
                <a:latin typeface="Arial" charset="0"/>
                <a:ea typeface="ＭＳ Ｐゴシック" charset="0"/>
              </a:defRPr>
            </a:lvl6pPr>
            <a:lvl7pPr marL="990478" eaLnBrk="0" fontAlgn="base" hangingPunct="0">
              <a:spcBef>
                <a:spcPct val="0"/>
              </a:spcBef>
              <a:spcAft>
                <a:spcPct val="0"/>
              </a:spcAft>
              <a:defRPr sz="2600">
                <a:solidFill>
                  <a:schemeClr val="tx1"/>
                </a:solidFill>
                <a:latin typeface="Arial" charset="0"/>
                <a:ea typeface="ＭＳ Ｐゴシック" charset="0"/>
              </a:defRPr>
            </a:lvl7pPr>
            <a:lvl8pPr marL="1485717" eaLnBrk="0" fontAlgn="base" hangingPunct="0">
              <a:spcBef>
                <a:spcPct val="0"/>
              </a:spcBef>
              <a:spcAft>
                <a:spcPct val="0"/>
              </a:spcAft>
              <a:defRPr sz="2600">
                <a:solidFill>
                  <a:schemeClr val="tx1"/>
                </a:solidFill>
                <a:latin typeface="Arial" charset="0"/>
                <a:ea typeface="ＭＳ Ｐゴシック" charset="0"/>
              </a:defRPr>
            </a:lvl8pPr>
            <a:lvl9pPr marL="1980956" eaLnBrk="0" fontAlgn="base" hangingPunct="0">
              <a:spcBef>
                <a:spcPct val="0"/>
              </a:spcBef>
              <a:spcAft>
                <a:spcPct val="0"/>
              </a:spcAft>
              <a:defRPr sz="2600">
                <a:solidFill>
                  <a:schemeClr val="tx1"/>
                </a:solidFill>
                <a:latin typeface="Arial" charset="0"/>
                <a:ea typeface="ＭＳ Ｐゴシック" charset="0"/>
              </a:defRPr>
            </a:lvl9pPr>
          </a:lstStyle>
          <a:p>
            <a:pPr eaLnBrk="1" hangingPunct="1"/>
            <a:fld id="{6166B3F7-24EA-1B45-B1AC-B0E8AFA68DA5}" type="slidenum">
              <a:rPr lang="en-GB" sz="1300"/>
              <a:pPr eaLnBrk="1" hangingPunct="1"/>
              <a:t>38</a:t>
            </a:fld>
            <a:endParaRPr lang="en-GB" sz="1300"/>
          </a:p>
        </p:txBody>
      </p:sp>
      <p:sp>
        <p:nvSpPr>
          <p:cNvPr id="30723"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3B59FAC9-B11F-204F-ABA8-B9C3F0CF9C52}" type="slidenum">
              <a:rPr lang="en-US" sz="1300">
                <a:latin typeface="Times" charset="0"/>
              </a:rPr>
              <a:pPr algn="r"/>
              <a:t>38</a:t>
            </a:fld>
            <a:endParaRPr lang="en-US" sz="1300">
              <a:latin typeface="Times" charset="0"/>
            </a:endParaRPr>
          </a:p>
        </p:txBody>
      </p:sp>
      <p:sp>
        <p:nvSpPr>
          <p:cNvPr id="30724" name="Rectangle 2"/>
          <p:cNvSpPr>
            <a:spLocks noGrp="1" noRot="1" noChangeAspect="1" noChangeArrowheads="1" noTextEdit="1"/>
          </p:cNvSpPr>
          <p:nvPr>
            <p:ph type="sldImg"/>
          </p:nvPr>
        </p:nvSpPr>
        <p:spPr>
          <a:solidFill>
            <a:srgbClr val="FFFFFF"/>
          </a:solidFill>
          <a:ln/>
        </p:spPr>
      </p:sp>
      <p:sp>
        <p:nvSpPr>
          <p:cNvPr id="30725" name="Rectangle 3"/>
          <p:cNvSpPr>
            <a:spLocks noGrp="1" noChangeArrowheads="1"/>
          </p:cNvSpPr>
          <p:nvPr>
            <p:ph type="body" idx="1"/>
          </p:nvPr>
        </p:nvSpPr>
        <p:spPr>
          <a:xfrm>
            <a:off x="946574" y="4861441"/>
            <a:ext cx="5206153" cy="4605576"/>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ea typeface="ＭＳ Ｐゴシック" charset="0"/>
                <a:cs typeface="ＭＳ Ｐゴシック" charset="0"/>
              </a:defRPr>
            </a:lvl1pPr>
            <a:lvl2pPr marL="41087645" indent="-40592405" eaLnBrk="0" hangingPunct="0">
              <a:defRPr sz="2600">
                <a:solidFill>
                  <a:schemeClr val="tx1"/>
                </a:solidFill>
                <a:latin typeface="Arial" charset="0"/>
                <a:ea typeface="ＭＳ Ｐゴシック" charset="0"/>
              </a:defRPr>
            </a:lvl2pPr>
            <a:lvl3pPr eaLnBrk="0" hangingPunct="0">
              <a:defRPr sz="2600">
                <a:solidFill>
                  <a:schemeClr val="tx1"/>
                </a:solidFill>
                <a:latin typeface="Arial" charset="0"/>
                <a:ea typeface="ＭＳ Ｐゴシック" charset="0"/>
              </a:defRPr>
            </a:lvl3pPr>
            <a:lvl4pPr eaLnBrk="0" hangingPunct="0">
              <a:defRPr sz="2600">
                <a:solidFill>
                  <a:schemeClr val="tx1"/>
                </a:solidFill>
                <a:latin typeface="Arial" charset="0"/>
                <a:ea typeface="ＭＳ Ｐゴシック" charset="0"/>
              </a:defRPr>
            </a:lvl4pPr>
            <a:lvl5pPr eaLnBrk="0" hangingPunct="0">
              <a:defRPr sz="2600">
                <a:solidFill>
                  <a:schemeClr val="tx1"/>
                </a:solidFill>
                <a:latin typeface="Arial" charset="0"/>
                <a:ea typeface="ＭＳ Ｐゴシック" charset="0"/>
              </a:defRPr>
            </a:lvl5pPr>
            <a:lvl6pPr marL="495239" eaLnBrk="0" fontAlgn="base" hangingPunct="0">
              <a:spcBef>
                <a:spcPct val="0"/>
              </a:spcBef>
              <a:spcAft>
                <a:spcPct val="0"/>
              </a:spcAft>
              <a:defRPr sz="2600">
                <a:solidFill>
                  <a:schemeClr val="tx1"/>
                </a:solidFill>
                <a:latin typeface="Arial" charset="0"/>
                <a:ea typeface="ＭＳ Ｐゴシック" charset="0"/>
              </a:defRPr>
            </a:lvl6pPr>
            <a:lvl7pPr marL="990478" eaLnBrk="0" fontAlgn="base" hangingPunct="0">
              <a:spcBef>
                <a:spcPct val="0"/>
              </a:spcBef>
              <a:spcAft>
                <a:spcPct val="0"/>
              </a:spcAft>
              <a:defRPr sz="2600">
                <a:solidFill>
                  <a:schemeClr val="tx1"/>
                </a:solidFill>
                <a:latin typeface="Arial" charset="0"/>
                <a:ea typeface="ＭＳ Ｐゴシック" charset="0"/>
              </a:defRPr>
            </a:lvl7pPr>
            <a:lvl8pPr marL="1485717" eaLnBrk="0" fontAlgn="base" hangingPunct="0">
              <a:spcBef>
                <a:spcPct val="0"/>
              </a:spcBef>
              <a:spcAft>
                <a:spcPct val="0"/>
              </a:spcAft>
              <a:defRPr sz="2600">
                <a:solidFill>
                  <a:schemeClr val="tx1"/>
                </a:solidFill>
                <a:latin typeface="Arial" charset="0"/>
                <a:ea typeface="ＭＳ Ｐゴシック" charset="0"/>
              </a:defRPr>
            </a:lvl8pPr>
            <a:lvl9pPr marL="1980956" eaLnBrk="0" fontAlgn="base" hangingPunct="0">
              <a:spcBef>
                <a:spcPct val="0"/>
              </a:spcBef>
              <a:spcAft>
                <a:spcPct val="0"/>
              </a:spcAft>
              <a:defRPr sz="2600">
                <a:solidFill>
                  <a:schemeClr val="tx1"/>
                </a:solidFill>
                <a:latin typeface="Arial" charset="0"/>
                <a:ea typeface="ＭＳ Ｐゴシック" charset="0"/>
              </a:defRPr>
            </a:lvl9pPr>
          </a:lstStyle>
          <a:p>
            <a:pPr eaLnBrk="1" hangingPunct="1"/>
            <a:fld id="{D3EEA707-853D-514E-9F65-DC40A95529CD}" type="slidenum">
              <a:rPr lang="en-GB" sz="1300"/>
              <a:pPr eaLnBrk="1" hangingPunct="1"/>
              <a:t>39</a:t>
            </a:fld>
            <a:endParaRPr lang="en-GB" sz="1300"/>
          </a:p>
        </p:txBody>
      </p:sp>
      <p:sp>
        <p:nvSpPr>
          <p:cNvPr id="32771"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5CD7B9FB-C1D1-5D46-8035-87A8BC6F2B48}" type="slidenum">
              <a:rPr lang="en-US" sz="1300">
                <a:latin typeface="Times" charset="0"/>
              </a:rPr>
              <a:pPr algn="r"/>
              <a:t>39</a:t>
            </a:fld>
            <a:endParaRPr lang="en-US" sz="1300">
              <a:latin typeface="Times" charset="0"/>
            </a:endParaRPr>
          </a:p>
        </p:txBody>
      </p:sp>
      <p:sp>
        <p:nvSpPr>
          <p:cNvPr id="32772" name="Rectangle 2"/>
          <p:cNvSpPr>
            <a:spLocks noGrp="1" noRot="1" noChangeAspect="1" noChangeArrowheads="1" noTextEdit="1"/>
          </p:cNvSpPr>
          <p:nvPr>
            <p:ph type="sldImg"/>
          </p:nvPr>
        </p:nvSpPr>
        <p:spPr>
          <a:solidFill>
            <a:srgbClr val="FFFFFF"/>
          </a:solidFill>
          <a:ln/>
        </p:spPr>
      </p:sp>
      <p:sp>
        <p:nvSpPr>
          <p:cNvPr id="32773" name="Rectangle 3"/>
          <p:cNvSpPr>
            <a:spLocks noGrp="1" noChangeArrowheads="1"/>
          </p:cNvSpPr>
          <p:nvPr>
            <p:ph type="body" idx="1"/>
          </p:nvPr>
        </p:nvSpPr>
        <p:spPr>
          <a:xfrm>
            <a:off x="946574" y="4861441"/>
            <a:ext cx="5206153" cy="4605576"/>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idx="10"/>
          </p:nvPr>
        </p:nvSpPr>
        <p:spPr/>
        <p:txBody>
          <a:bodyPr/>
          <a:lstStyle/>
          <a:p>
            <a:r>
              <a:rPr lang="en-US" dirty="0"/>
              <a:t>Systems Analysis</a:t>
            </a:r>
          </a:p>
        </p:txBody>
      </p:sp>
      <p:sp>
        <p:nvSpPr>
          <p:cNvPr id="5" name="Slide Number Placeholder 4"/>
          <p:cNvSpPr>
            <a:spLocks noGrp="1"/>
          </p:cNvSpPr>
          <p:nvPr>
            <p:ph type="sldNum" sz="quarter" idx="11"/>
          </p:nvPr>
        </p:nvSpPr>
        <p:spPr/>
        <p:txBody>
          <a:bodyPr/>
          <a:lstStyle/>
          <a:p>
            <a:fld id="{4222103E-0E61-794C-8EFF-06A14507F18A}" type="slidenum">
              <a:rPr lang="en-US" smtClean="0"/>
              <a:pPr/>
              <a:t>2</a:t>
            </a:fld>
            <a:endParaRPr lang="en-US" dirty="0"/>
          </a:p>
        </p:txBody>
      </p:sp>
    </p:spTree>
    <p:extLst>
      <p:ext uri="{BB962C8B-B14F-4D97-AF65-F5344CB8AC3E}">
        <p14:creationId xmlns:p14="http://schemas.microsoft.com/office/powerpoint/2010/main" val="1081256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ea typeface="ＭＳ Ｐゴシック" charset="0"/>
                <a:cs typeface="ＭＳ Ｐゴシック" charset="0"/>
              </a:defRPr>
            </a:lvl1pPr>
            <a:lvl2pPr marL="41087645" indent="-40592405" eaLnBrk="0" hangingPunct="0">
              <a:defRPr sz="2600">
                <a:solidFill>
                  <a:schemeClr val="tx1"/>
                </a:solidFill>
                <a:latin typeface="Arial" charset="0"/>
                <a:ea typeface="ＭＳ Ｐゴシック" charset="0"/>
              </a:defRPr>
            </a:lvl2pPr>
            <a:lvl3pPr eaLnBrk="0" hangingPunct="0">
              <a:defRPr sz="2600">
                <a:solidFill>
                  <a:schemeClr val="tx1"/>
                </a:solidFill>
                <a:latin typeface="Arial" charset="0"/>
                <a:ea typeface="ＭＳ Ｐゴシック" charset="0"/>
              </a:defRPr>
            </a:lvl3pPr>
            <a:lvl4pPr eaLnBrk="0" hangingPunct="0">
              <a:defRPr sz="2600">
                <a:solidFill>
                  <a:schemeClr val="tx1"/>
                </a:solidFill>
                <a:latin typeface="Arial" charset="0"/>
                <a:ea typeface="ＭＳ Ｐゴシック" charset="0"/>
              </a:defRPr>
            </a:lvl4pPr>
            <a:lvl5pPr eaLnBrk="0" hangingPunct="0">
              <a:defRPr sz="2600">
                <a:solidFill>
                  <a:schemeClr val="tx1"/>
                </a:solidFill>
                <a:latin typeface="Arial" charset="0"/>
                <a:ea typeface="ＭＳ Ｐゴシック" charset="0"/>
              </a:defRPr>
            </a:lvl5pPr>
            <a:lvl6pPr marL="495239" eaLnBrk="0" fontAlgn="base" hangingPunct="0">
              <a:spcBef>
                <a:spcPct val="0"/>
              </a:spcBef>
              <a:spcAft>
                <a:spcPct val="0"/>
              </a:spcAft>
              <a:defRPr sz="2600">
                <a:solidFill>
                  <a:schemeClr val="tx1"/>
                </a:solidFill>
                <a:latin typeface="Arial" charset="0"/>
                <a:ea typeface="ＭＳ Ｐゴシック" charset="0"/>
              </a:defRPr>
            </a:lvl6pPr>
            <a:lvl7pPr marL="990478" eaLnBrk="0" fontAlgn="base" hangingPunct="0">
              <a:spcBef>
                <a:spcPct val="0"/>
              </a:spcBef>
              <a:spcAft>
                <a:spcPct val="0"/>
              </a:spcAft>
              <a:defRPr sz="2600">
                <a:solidFill>
                  <a:schemeClr val="tx1"/>
                </a:solidFill>
                <a:latin typeface="Arial" charset="0"/>
                <a:ea typeface="ＭＳ Ｐゴシック" charset="0"/>
              </a:defRPr>
            </a:lvl7pPr>
            <a:lvl8pPr marL="1485717" eaLnBrk="0" fontAlgn="base" hangingPunct="0">
              <a:spcBef>
                <a:spcPct val="0"/>
              </a:spcBef>
              <a:spcAft>
                <a:spcPct val="0"/>
              </a:spcAft>
              <a:defRPr sz="2600">
                <a:solidFill>
                  <a:schemeClr val="tx1"/>
                </a:solidFill>
                <a:latin typeface="Arial" charset="0"/>
                <a:ea typeface="ＭＳ Ｐゴシック" charset="0"/>
              </a:defRPr>
            </a:lvl8pPr>
            <a:lvl9pPr marL="1980956" eaLnBrk="0" fontAlgn="base" hangingPunct="0">
              <a:spcBef>
                <a:spcPct val="0"/>
              </a:spcBef>
              <a:spcAft>
                <a:spcPct val="0"/>
              </a:spcAft>
              <a:defRPr sz="2600">
                <a:solidFill>
                  <a:schemeClr val="tx1"/>
                </a:solidFill>
                <a:latin typeface="Arial" charset="0"/>
                <a:ea typeface="ＭＳ Ｐゴシック" charset="0"/>
              </a:defRPr>
            </a:lvl9pPr>
          </a:lstStyle>
          <a:p>
            <a:pPr eaLnBrk="1" hangingPunct="1"/>
            <a:fld id="{7AD2CD61-CC1D-444C-83D6-DBF617D2B41F}" type="slidenum">
              <a:rPr lang="en-GB" sz="1300"/>
              <a:pPr eaLnBrk="1" hangingPunct="1"/>
              <a:t>40</a:t>
            </a:fld>
            <a:endParaRPr lang="en-GB" sz="1300"/>
          </a:p>
        </p:txBody>
      </p:sp>
      <p:sp>
        <p:nvSpPr>
          <p:cNvPr id="36867"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BFFE00AC-EEF4-E147-AA1E-F0CCB927AD9E}" type="slidenum">
              <a:rPr lang="en-US" sz="1300">
                <a:latin typeface="Times" charset="0"/>
              </a:rPr>
              <a:pPr algn="r"/>
              <a:t>40</a:t>
            </a:fld>
            <a:endParaRPr lang="en-US" sz="1300">
              <a:latin typeface="Times" charset="0"/>
            </a:endParaRPr>
          </a:p>
        </p:txBody>
      </p:sp>
      <p:sp>
        <p:nvSpPr>
          <p:cNvPr id="36868" name="Rectangle 2"/>
          <p:cNvSpPr>
            <a:spLocks noGrp="1" noRot="1" noChangeAspect="1" noChangeArrowheads="1" noTextEdit="1"/>
          </p:cNvSpPr>
          <p:nvPr>
            <p:ph type="sldImg"/>
          </p:nvPr>
        </p:nvSpPr>
        <p:spPr>
          <a:solidFill>
            <a:srgbClr val="FFFFFF"/>
          </a:solidFill>
          <a:ln/>
        </p:spPr>
      </p:sp>
      <p:sp>
        <p:nvSpPr>
          <p:cNvPr id="36869" name="Rectangle 3"/>
          <p:cNvSpPr>
            <a:spLocks noGrp="1" noChangeArrowheads="1"/>
          </p:cNvSpPr>
          <p:nvPr>
            <p:ph type="body" idx="1"/>
          </p:nvPr>
        </p:nvSpPr>
        <p:spPr>
          <a:xfrm>
            <a:off x="946574" y="4861441"/>
            <a:ext cx="5206153" cy="4605576"/>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ea typeface="ＭＳ Ｐゴシック" charset="0"/>
                <a:cs typeface="ＭＳ Ｐゴシック" charset="0"/>
              </a:defRPr>
            </a:lvl1pPr>
            <a:lvl2pPr marL="41087645" indent="-40592405" eaLnBrk="0" hangingPunct="0">
              <a:defRPr sz="2600">
                <a:solidFill>
                  <a:schemeClr val="tx1"/>
                </a:solidFill>
                <a:latin typeface="Arial" charset="0"/>
                <a:ea typeface="ＭＳ Ｐゴシック" charset="0"/>
              </a:defRPr>
            </a:lvl2pPr>
            <a:lvl3pPr eaLnBrk="0" hangingPunct="0">
              <a:defRPr sz="2600">
                <a:solidFill>
                  <a:schemeClr val="tx1"/>
                </a:solidFill>
                <a:latin typeface="Arial" charset="0"/>
                <a:ea typeface="ＭＳ Ｐゴシック" charset="0"/>
              </a:defRPr>
            </a:lvl3pPr>
            <a:lvl4pPr eaLnBrk="0" hangingPunct="0">
              <a:defRPr sz="2600">
                <a:solidFill>
                  <a:schemeClr val="tx1"/>
                </a:solidFill>
                <a:latin typeface="Arial" charset="0"/>
                <a:ea typeface="ＭＳ Ｐゴシック" charset="0"/>
              </a:defRPr>
            </a:lvl4pPr>
            <a:lvl5pPr eaLnBrk="0" hangingPunct="0">
              <a:defRPr sz="2600">
                <a:solidFill>
                  <a:schemeClr val="tx1"/>
                </a:solidFill>
                <a:latin typeface="Arial" charset="0"/>
                <a:ea typeface="ＭＳ Ｐゴシック" charset="0"/>
              </a:defRPr>
            </a:lvl5pPr>
            <a:lvl6pPr marL="495239" eaLnBrk="0" fontAlgn="base" hangingPunct="0">
              <a:spcBef>
                <a:spcPct val="0"/>
              </a:spcBef>
              <a:spcAft>
                <a:spcPct val="0"/>
              </a:spcAft>
              <a:defRPr sz="2600">
                <a:solidFill>
                  <a:schemeClr val="tx1"/>
                </a:solidFill>
                <a:latin typeface="Arial" charset="0"/>
                <a:ea typeface="ＭＳ Ｐゴシック" charset="0"/>
              </a:defRPr>
            </a:lvl6pPr>
            <a:lvl7pPr marL="990478" eaLnBrk="0" fontAlgn="base" hangingPunct="0">
              <a:spcBef>
                <a:spcPct val="0"/>
              </a:spcBef>
              <a:spcAft>
                <a:spcPct val="0"/>
              </a:spcAft>
              <a:defRPr sz="2600">
                <a:solidFill>
                  <a:schemeClr val="tx1"/>
                </a:solidFill>
                <a:latin typeface="Arial" charset="0"/>
                <a:ea typeface="ＭＳ Ｐゴシック" charset="0"/>
              </a:defRPr>
            </a:lvl7pPr>
            <a:lvl8pPr marL="1485717" eaLnBrk="0" fontAlgn="base" hangingPunct="0">
              <a:spcBef>
                <a:spcPct val="0"/>
              </a:spcBef>
              <a:spcAft>
                <a:spcPct val="0"/>
              </a:spcAft>
              <a:defRPr sz="2600">
                <a:solidFill>
                  <a:schemeClr val="tx1"/>
                </a:solidFill>
                <a:latin typeface="Arial" charset="0"/>
                <a:ea typeface="ＭＳ Ｐゴシック" charset="0"/>
              </a:defRPr>
            </a:lvl8pPr>
            <a:lvl9pPr marL="1980956" eaLnBrk="0" fontAlgn="base" hangingPunct="0">
              <a:spcBef>
                <a:spcPct val="0"/>
              </a:spcBef>
              <a:spcAft>
                <a:spcPct val="0"/>
              </a:spcAft>
              <a:defRPr sz="2600">
                <a:solidFill>
                  <a:schemeClr val="tx1"/>
                </a:solidFill>
                <a:latin typeface="Arial" charset="0"/>
                <a:ea typeface="ＭＳ Ｐゴシック" charset="0"/>
              </a:defRPr>
            </a:lvl9pPr>
          </a:lstStyle>
          <a:p>
            <a:pPr eaLnBrk="1" hangingPunct="1"/>
            <a:fld id="{DD5B3570-823E-5347-AE82-3637D7306A67}" type="slidenum">
              <a:rPr lang="en-GB" sz="1300"/>
              <a:pPr eaLnBrk="1" hangingPunct="1"/>
              <a:t>41</a:t>
            </a:fld>
            <a:endParaRPr lang="en-GB" sz="1300"/>
          </a:p>
        </p:txBody>
      </p:sp>
      <p:sp>
        <p:nvSpPr>
          <p:cNvPr id="39939"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656E841D-9747-C649-A0AC-56B9B5A8562F}" type="slidenum">
              <a:rPr lang="en-US" sz="1300">
                <a:latin typeface="Times" charset="0"/>
              </a:rPr>
              <a:pPr algn="r"/>
              <a:t>41</a:t>
            </a:fld>
            <a:endParaRPr lang="en-US" sz="1300">
              <a:latin typeface="Times" charset="0"/>
            </a:endParaRPr>
          </a:p>
        </p:txBody>
      </p:sp>
      <p:sp>
        <p:nvSpPr>
          <p:cNvPr id="39940" name="Rectangle 2"/>
          <p:cNvSpPr>
            <a:spLocks noGrp="1" noRot="1" noChangeAspect="1" noChangeArrowheads="1" noTextEdit="1"/>
          </p:cNvSpPr>
          <p:nvPr>
            <p:ph type="sldImg"/>
          </p:nvPr>
        </p:nvSpPr>
        <p:spPr>
          <a:solidFill>
            <a:srgbClr val="FFFFFF"/>
          </a:solidFill>
          <a:ln/>
        </p:spPr>
      </p:sp>
      <p:sp>
        <p:nvSpPr>
          <p:cNvPr id="39941" name="Rectangle 3"/>
          <p:cNvSpPr>
            <a:spLocks noGrp="1" noChangeArrowheads="1"/>
          </p:cNvSpPr>
          <p:nvPr>
            <p:ph type="body" idx="1"/>
          </p:nvPr>
        </p:nvSpPr>
        <p:spPr>
          <a:xfrm>
            <a:off x="946574" y="4861441"/>
            <a:ext cx="5206153" cy="4605576"/>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ea typeface="ＭＳ Ｐゴシック" charset="0"/>
                <a:cs typeface="ＭＳ Ｐゴシック" charset="0"/>
              </a:defRPr>
            </a:lvl1pPr>
            <a:lvl2pPr marL="41087645" indent="-40592405" eaLnBrk="0" hangingPunct="0">
              <a:defRPr sz="2600">
                <a:solidFill>
                  <a:schemeClr val="tx1"/>
                </a:solidFill>
                <a:latin typeface="Arial" charset="0"/>
                <a:ea typeface="ＭＳ Ｐゴシック" charset="0"/>
              </a:defRPr>
            </a:lvl2pPr>
            <a:lvl3pPr eaLnBrk="0" hangingPunct="0">
              <a:defRPr sz="2600">
                <a:solidFill>
                  <a:schemeClr val="tx1"/>
                </a:solidFill>
                <a:latin typeface="Arial" charset="0"/>
                <a:ea typeface="ＭＳ Ｐゴシック" charset="0"/>
              </a:defRPr>
            </a:lvl3pPr>
            <a:lvl4pPr eaLnBrk="0" hangingPunct="0">
              <a:defRPr sz="2600">
                <a:solidFill>
                  <a:schemeClr val="tx1"/>
                </a:solidFill>
                <a:latin typeface="Arial" charset="0"/>
                <a:ea typeface="ＭＳ Ｐゴシック" charset="0"/>
              </a:defRPr>
            </a:lvl4pPr>
            <a:lvl5pPr eaLnBrk="0" hangingPunct="0">
              <a:defRPr sz="2600">
                <a:solidFill>
                  <a:schemeClr val="tx1"/>
                </a:solidFill>
                <a:latin typeface="Arial" charset="0"/>
                <a:ea typeface="ＭＳ Ｐゴシック" charset="0"/>
              </a:defRPr>
            </a:lvl5pPr>
            <a:lvl6pPr marL="495239" eaLnBrk="0" fontAlgn="base" hangingPunct="0">
              <a:spcBef>
                <a:spcPct val="0"/>
              </a:spcBef>
              <a:spcAft>
                <a:spcPct val="0"/>
              </a:spcAft>
              <a:defRPr sz="2600">
                <a:solidFill>
                  <a:schemeClr val="tx1"/>
                </a:solidFill>
                <a:latin typeface="Arial" charset="0"/>
                <a:ea typeface="ＭＳ Ｐゴシック" charset="0"/>
              </a:defRPr>
            </a:lvl6pPr>
            <a:lvl7pPr marL="990478" eaLnBrk="0" fontAlgn="base" hangingPunct="0">
              <a:spcBef>
                <a:spcPct val="0"/>
              </a:spcBef>
              <a:spcAft>
                <a:spcPct val="0"/>
              </a:spcAft>
              <a:defRPr sz="2600">
                <a:solidFill>
                  <a:schemeClr val="tx1"/>
                </a:solidFill>
                <a:latin typeface="Arial" charset="0"/>
                <a:ea typeface="ＭＳ Ｐゴシック" charset="0"/>
              </a:defRPr>
            </a:lvl7pPr>
            <a:lvl8pPr marL="1485717" eaLnBrk="0" fontAlgn="base" hangingPunct="0">
              <a:spcBef>
                <a:spcPct val="0"/>
              </a:spcBef>
              <a:spcAft>
                <a:spcPct val="0"/>
              </a:spcAft>
              <a:defRPr sz="2600">
                <a:solidFill>
                  <a:schemeClr val="tx1"/>
                </a:solidFill>
                <a:latin typeface="Arial" charset="0"/>
                <a:ea typeface="ＭＳ Ｐゴシック" charset="0"/>
              </a:defRPr>
            </a:lvl8pPr>
            <a:lvl9pPr marL="1980956" eaLnBrk="0" fontAlgn="base" hangingPunct="0">
              <a:spcBef>
                <a:spcPct val="0"/>
              </a:spcBef>
              <a:spcAft>
                <a:spcPct val="0"/>
              </a:spcAft>
              <a:defRPr sz="2600">
                <a:solidFill>
                  <a:schemeClr val="tx1"/>
                </a:solidFill>
                <a:latin typeface="Arial" charset="0"/>
                <a:ea typeface="ＭＳ Ｐゴシック" charset="0"/>
              </a:defRPr>
            </a:lvl9pPr>
          </a:lstStyle>
          <a:p>
            <a:pPr eaLnBrk="1" hangingPunct="1"/>
            <a:fld id="{7EB48279-5EE6-3F4E-9757-115E77A7426E}" type="slidenum">
              <a:rPr lang="en-GB" sz="1300"/>
              <a:pPr eaLnBrk="1" hangingPunct="1"/>
              <a:t>42</a:t>
            </a:fld>
            <a:endParaRPr lang="en-GB" sz="1300"/>
          </a:p>
        </p:txBody>
      </p:sp>
      <p:sp>
        <p:nvSpPr>
          <p:cNvPr id="41987"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1833B459-A593-6B49-94D6-04E5D939A125}" type="slidenum">
              <a:rPr lang="en-US" sz="1300">
                <a:latin typeface="Times" charset="0"/>
              </a:rPr>
              <a:pPr algn="r"/>
              <a:t>42</a:t>
            </a:fld>
            <a:endParaRPr lang="en-US" sz="1300">
              <a:latin typeface="Times" charset="0"/>
            </a:endParaRPr>
          </a:p>
        </p:txBody>
      </p:sp>
      <p:sp>
        <p:nvSpPr>
          <p:cNvPr id="41988" name="Rectangle 2"/>
          <p:cNvSpPr>
            <a:spLocks noGrp="1" noRot="1" noChangeAspect="1" noChangeArrowheads="1" noTextEdit="1"/>
          </p:cNvSpPr>
          <p:nvPr>
            <p:ph type="sldImg"/>
          </p:nvPr>
        </p:nvSpPr>
        <p:spPr>
          <a:solidFill>
            <a:srgbClr val="FFFFFF"/>
          </a:solidFill>
          <a:ln/>
        </p:spPr>
      </p:sp>
      <p:sp>
        <p:nvSpPr>
          <p:cNvPr id="41989" name="Rectangle 3"/>
          <p:cNvSpPr>
            <a:spLocks noGrp="1" noChangeArrowheads="1"/>
          </p:cNvSpPr>
          <p:nvPr>
            <p:ph type="body" idx="1"/>
          </p:nvPr>
        </p:nvSpPr>
        <p:spPr>
          <a:xfrm>
            <a:off x="946574" y="4861441"/>
            <a:ext cx="5206153" cy="4605576"/>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ea typeface="ＭＳ Ｐゴシック" charset="0"/>
                <a:cs typeface="ＭＳ Ｐゴシック" charset="0"/>
              </a:defRPr>
            </a:lvl1pPr>
            <a:lvl2pPr marL="41087645" indent="-40592405" eaLnBrk="0" hangingPunct="0">
              <a:defRPr sz="2600">
                <a:solidFill>
                  <a:schemeClr val="tx1"/>
                </a:solidFill>
                <a:latin typeface="Arial" charset="0"/>
                <a:ea typeface="ＭＳ Ｐゴシック" charset="0"/>
              </a:defRPr>
            </a:lvl2pPr>
            <a:lvl3pPr eaLnBrk="0" hangingPunct="0">
              <a:defRPr sz="2600">
                <a:solidFill>
                  <a:schemeClr val="tx1"/>
                </a:solidFill>
                <a:latin typeface="Arial" charset="0"/>
                <a:ea typeface="ＭＳ Ｐゴシック" charset="0"/>
              </a:defRPr>
            </a:lvl3pPr>
            <a:lvl4pPr eaLnBrk="0" hangingPunct="0">
              <a:defRPr sz="2600">
                <a:solidFill>
                  <a:schemeClr val="tx1"/>
                </a:solidFill>
                <a:latin typeface="Arial" charset="0"/>
                <a:ea typeface="ＭＳ Ｐゴシック" charset="0"/>
              </a:defRPr>
            </a:lvl4pPr>
            <a:lvl5pPr eaLnBrk="0" hangingPunct="0">
              <a:defRPr sz="2600">
                <a:solidFill>
                  <a:schemeClr val="tx1"/>
                </a:solidFill>
                <a:latin typeface="Arial" charset="0"/>
                <a:ea typeface="ＭＳ Ｐゴシック" charset="0"/>
              </a:defRPr>
            </a:lvl5pPr>
            <a:lvl6pPr marL="495239" eaLnBrk="0" fontAlgn="base" hangingPunct="0">
              <a:spcBef>
                <a:spcPct val="0"/>
              </a:spcBef>
              <a:spcAft>
                <a:spcPct val="0"/>
              </a:spcAft>
              <a:defRPr sz="2600">
                <a:solidFill>
                  <a:schemeClr val="tx1"/>
                </a:solidFill>
                <a:latin typeface="Arial" charset="0"/>
                <a:ea typeface="ＭＳ Ｐゴシック" charset="0"/>
              </a:defRPr>
            </a:lvl6pPr>
            <a:lvl7pPr marL="990478" eaLnBrk="0" fontAlgn="base" hangingPunct="0">
              <a:spcBef>
                <a:spcPct val="0"/>
              </a:spcBef>
              <a:spcAft>
                <a:spcPct val="0"/>
              </a:spcAft>
              <a:defRPr sz="2600">
                <a:solidFill>
                  <a:schemeClr val="tx1"/>
                </a:solidFill>
                <a:latin typeface="Arial" charset="0"/>
                <a:ea typeface="ＭＳ Ｐゴシック" charset="0"/>
              </a:defRPr>
            </a:lvl7pPr>
            <a:lvl8pPr marL="1485717" eaLnBrk="0" fontAlgn="base" hangingPunct="0">
              <a:spcBef>
                <a:spcPct val="0"/>
              </a:spcBef>
              <a:spcAft>
                <a:spcPct val="0"/>
              </a:spcAft>
              <a:defRPr sz="2600">
                <a:solidFill>
                  <a:schemeClr val="tx1"/>
                </a:solidFill>
                <a:latin typeface="Arial" charset="0"/>
                <a:ea typeface="ＭＳ Ｐゴシック" charset="0"/>
              </a:defRPr>
            </a:lvl8pPr>
            <a:lvl9pPr marL="1980956" eaLnBrk="0" fontAlgn="base" hangingPunct="0">
              <a:spcBef>
                <a:spcPct val="0"/>
              </a:spcBef>
              <a:spcAft>
                <a:spcPct val="0"/>
              </a:spcAft>
              <a:defRPr sz="2600">
                <a:solidFill>
                  <a:schemeClr val="tx1"/>
                </a:solidFill>
                <a:latin typeface="Arial" charset="0"/>
                <a:ea typeface="ＭＳ Ｐゴシック" charset="0"/>
              </a:defRPr>
            </a:lvl9pPr>
          </a:lstStyle>
          <a:p>
            <a:pPr eaLnBrk="1" hangingPunct="1"/>
            <a:fld id="{BF877398-46D0-AC45-AC68-20927556AA1B}" type="slidenum">
              <a:rPr lang="en-GB" sz="1300"/>
              <a:pPr eaLnBrk="1" hangingPunct="1"/>
              <a:t>43</a:t>
            </a:fld>
            <a:endParaRPr lang="en-GB" sz="1300"/>
          </a:p>
        </p:txBody>
      </p:sp>
      <p:sp>
        <p:nvSpPr>
          <p:cNvPr id="44035"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BDDC676E-4A99-9A49-B125-9DFF3B65910E}" type="slidenum">
              <a:rPr lang="en-US" sz="1300">
                <a:latin typeface="Times" charset="0"/>
              </a:rPr>
              <a:pPr algn="r"/>
              <a:t>43</a:t>
            </a:fld>
            <a:endParaRPr lang="en-US" sz="1300">
              <a:latin typeface="Times" charset="0"/>
            </a:endParaRPr>
          </a:p>
        </p:txBody>
      </p:sp>
      <p:sp>
        <p:nvSpPr>
          <p:cNvPr id="44036" name="Rectangle 2"/>
          <p:cNvSpPr>
            <a:spLocks noGrp="1" noRot="1" noChangeAspect="1" noChangeArrowheads="1" noTextEdit="1"/>
          </p:cNvSpPr>
          <p:nvPr>
            <p:ph type="sldImg"/>
          </p:nvPr>
        </p:nvSpPr>
        <p:spPr>
          <a:solidFill>
            <a:srgbClr val="FFFFFF"/>
          </a:solidFill>
          <a:ln/>
        </p:spPr>
      </p:sp>
      <p:sp>
        <p:nvSpPr>
          <p:cNvPr id="44037" name="Rectangle 3"/>
          <p:cNvSpPr>
            <a:spLocks noGrp="1" noChangeArrowheads="1"/>
          </p:cNvSpPr>
          <p:nvPr>
            <p:ph type="body" idx="1"/>
          </p:nvPr>
        </p:nvSpPr>
        <p:spPr>
          <a:xfrm>
            <a:off x="946574" y="4861441"/>
            <a:ext cx="5206153" cy="4605576"/>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ea typeface="ＭＳ Ｐゴシック" charset="0"/>
                <a:cs typeface="ＭＳ Ｐゴシック" charset="0"/>
              </a:defRPr>
            </a:lvl1pPr>
            <a:lvl2pPr marL="41087645" indent="-40592405" eaLnBrk="0" hangingPunct="0">
              <a:defRPr sz="2600">
                <a:solidFill>
                  <a:schemeClr val="tx1"/>
                </a:solidFill>
                <a:latin typeface="Arial" charset="0"/>
                <a:ea typeface="ＭＳ Ｐゴシック" charset="0"/>
              </a:defRPr>
            </a:lvl2pPr>
            <a:lvl3pPr eaLnBrk="0" hangingPunct="0">
              <a:defRPr sz="2600">
                <a:solidFill>
                  <a:schemeClr val="tx1"/>
                </a:solidFill>
                <a:latin typeface="Arial" charset="0"/>
                <a:ea typeface="ＭＳ Ｐゴシック" charset="0"/>
              </a:defRPr>
            </a:lvl3pPr>
            <a:lvl4pPr eaLnBrk="0" hangingPunct="0">
              <a:defRPr sz="2600">
                <a:solidFill>
                  <a:schemeClr val="tx1"/>
                </a:solidFill>
                <a:latin typeface="Arial" charset="0"/>
                <a:ea typeface="ＭＳ Ｐゴシック" charset="0"/>
              </a:defRPr>
            </a:lvl4pPr>
            <a:lvl5pPr eaLnBrk="0" hangingPunct="0">
              <a:defRPr sz="2600">
                <a:solidFill>
                  <a:schemeClr val="tx1"/>
                </a:solidFill>
                <a:latin typeface="Arial" charset="0"/>
                <a:ea typeface="ＭＳ Ｐゴシック" charset="0"/>
              </a:defRPr>
            </a:lvl5pPr>
            <a:lvl6pPr marL="495239" eaLnBrk="0" fontAlgn="base" hangingPunct="0">
              <a:spcBef>
                <a:spcPct val="0"/>
              </a:spcBef>
              <a:spcAft>
                <a:spcPct val="0"/>
              </a:spcAft>
              <a:defRPr sz="2600">
                <a:solidFill>
                  <a:schemeClr val="tx1"/>
                </a:solidFill>
                <a:latin typeface="Arial" charset="0"/>
                <a:ea typeface="ＭＳ Ｐゴシック" charset="0"/>
              </a:defRPr>
            </a:lvl6pPr>
            <a:lvl7pPr marL="990478" eaLnBrk="0" fontAlgn="base" hangingPunct="0">
              <a:spcBef>
                <a:spcPct val="0"/>
              </a:spcBef>
              <a:spcAft>
                <a:spcPct val="0"/>
              </a:spcAft>
              <a:defRPr sz="2600">
                <a:solidFill>
                  <a:schemeClr val="tx1"/>
                </a:solidFill>
                <a:latin typeface="Arial" charset="0"/>
                <a:ea typeface="ＭＳ Ｐゴシック" charset="0"/>
              </a:defRPr>
            </a:lvl7pPr>
            <a:lvl8pPr marL="1485717" eaLnBrk="0" fontAlgn="base" hangingPunct="0">
              <a:spcBef>
                <a:spcPct val="0"/>
              </a:spcBef>
              <a:spcAft>
                <a:spcPct val="0"/>
              </a:spcAft>
              <a:defRPr sz="2600">
                <a:solidFill>
                  <a:schemeClr val="tx1"/>
                </a:solidFill>
                <a:latin typeface="Arial" charset="0"/>
                <a:ea typeface="ＭＳ Ｐゴシック" charset="0"/>
              </a:defRPr>
            </a:lvl8pPr>
            <a:lvl9pPr marL="1980956" eaLnBrk="0" fontAlgn="base" hangingPunct="0">
              <a:spcBef>
                <a:spcPct val="0"/>
              </a:spcBef>
              <a:spcAft>
                <a:spcPct val="0"/>
              </a:spcAft>
              <a:defRPr sz="2600">
                <a:solidFill>
                  <a:schemeClr val="tx1"/>
                </a:solidFill>
                <a:latin typeface="Arial" charset="0"/>
                <a:ea typeface="ＭＳ Ｐゴシック" charset="0"/>
              </a:defRPr>
            </a:lvl9pPr>
          </a:lstStyle>
          <a:p>
            <a:pPr eaLnBrk="1" hangingPunct="1"/>
            <a:fld id="{8322B215-19A9-6A4E-AD74-CE0939415D53}" type="slidenum">
              <a:rPr lang="en-GB" sz="1300"/>
              <a:pPr eaLnBrk="1" hangingPunct="1"/>
              <a:t>44</a:t>
            </a:fld>
            <a:endParaRPr lang="en-GB" sz="1300"/>
          </a:p>
        </p:txBody>
      </p:sp>
      <p:sp>
        <p:nvSpPr>
          <p:cNvPr id="46083"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F1D6ECA7-9E21-9343-9CA9-605064831F24}" type="slidenum">
              <a:rPr lang="en-US" sz="1300">
                <a:latin typeface="Times" charset="0"/>
              </a:rPr>
              <a:pPr algn="r"/>
              <a:t>44</a:t>
            </a:fld>
            <a:endParaRPr lang="en-US" sz="1300">
              <a:latin typeface="Times" charset="0"/>
            </a:endParaRPr>
          </a:p>
        </p:txBody>
      </p:sp>
      <p:sp>
        <p:nvSpPr>
          <p:cNvPr id="46084" name="Rectangle 2"/>
          <p:cNvSpPr>
            <a:spLocks noGrp="1" noRot="1" noChangeAspect="1" noChangeArrowheads="1" noTextEdit="1"/>
          </p:cNvSpPr>
          <p:nvPr>
            <p:ph type="sldImg"/>
          </p:nvPr>
        </p:nvSpPr>
        <p:spPr>
          <a:solidFill>
            <a:srgbClr val="FFFFFF"/>
          </a:solidFill>
          <a:ln/>
        </p:spPr>
      </p:sp>
      <p:sp>
        <p:nvSpPr>
          <p:cNvPr id="46085" name="Rectangle 3"/>
          <p:cNvSpPr>
            <a:spLocks noGrp="1" noChangeArrowheads="1"/>
          </p:cNvSpPr>
          <p:nvPr>
            <p:ph type="body" idx="1"/>
          </p:nvPr>
        </p:nvSpPr>
        <p:spPr>
          <a:xfrm>
            <a:off x="946574" y="4861441"/>
            <a:ext cx="5206153" cy="4605576"/>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ea typeface="ＭＳ Ｐゴシック" charset="0"/>
                <a:cs typeface="ＭＳ Ｐゴシック" charset="0"/>
              </a:defRPr>
            </a:lvl1pPr>
            <a:lvl2pPr marL="41087645" indent="-40592405" eaLnBrk="0" hangingPunct="0">
              <a:defRPr sz="2600">
                <a:solidFill>
                  <a:schemeClr val="tx1"/>
                </a:solidFill>
                <a:latin typeface="Arial" charset="0"/>
                <a:ea typeface="ＭＳ Ｐゴシック" charset="0"/>
              </a:defRPr>
            </a:lvl2pPr>
            <a:lvl3pPr eaLnBrk="0" hangingPunct="0">
              <a:defRPr sz="2600">
                <a:solidFill>
                  <a:schemeClr val="tx1"/>
                </a:solidFill>
                <a:latin typeface="Arial" charset="0"/>
                <a:ea typeface="ＭＳ Ｐゴシック" charset="0"/>
              </a:defRPr>
            </a:lvl3pPr>
            <a:lvl4pPr eaLnBrk="0" hangingPunct="0">
              <a:defRPr sz="2600">
                <a:solidFill>
                  <a:schemeClr val="tx1"/>
                </a:solidFill>
                <a:latin typeface="Arial" charset="0"/>
                <a:ea typeface="ＭＳ Ｐゴシック" charset="0"/>
              </a:defRPr>
            </a:lvl4pPr>
            <a:lvl5pPr eaLnBrk="0" hangingPunct="0">
              <a:defRPr sz="2600">
                <a:solidFill>
                  <a:schemeClr val="tx1"/>
                </a:solidFill>
                <a:latin typeface="Arial" charset="0"/>
                <a:ea typeface="ＭＳ Ｐゴシック" charset="0"/>
              </a:defRPr>
            </a:lvl5pPr>
            <a:lvl6pPr marL="495239" eaLnBrk="0" fontAlgn="base" hangingPunct="0">
              <a:spcBef>
                <a:spcPct val="0"/>
              </a:spcBef>
              <a:spcAft>
                <a:spcPct val="0"/>
              </a:spcAft>
              <a:defRPr sz="2600">
                <a:solidFill>
                  <a:schemeClr val="tx1"/>
                </a:solidFill>
                <a:latin typeface="Arial" charset="0"/>
                <a:ea typeface="ＭＳ Ｐゴシック" charset="0"/>
              </a:defRPr>
            </a:lvl6pPr>
            <a:lvl7pPr marL="990478" eaLnBrk="0" fontAlgn="base" hangingPunct="0">
              <a:spcBef>
                <a:spcPct val="0"/>
              </a:spcBef>
              <a:spcAft>
                <a:spcPct val="0"/>
              </a:spcAft>
              <a:defRPr sz="2600">
                <a:solidFill>
                  <a:schemeClr val="tx1"/>
                </a:solidFill>
                <a:latin typeface="Arial" charset="0"/>
                <a:ea typeface="ＭＳ Ｐゴシック" charset="0"/>
              </a:defRPr>
            </a:lvl7pPr>
            <a:lvl8pPr marL="1485717" eaLnBrk="0" fontAlgn="base" hangingPunct="0">
              <a:spcBef>
                <a:spcPct val="0"/>
              </a:spcBef>
              <a:spcAft>
                <a:spcPct val="0"/>
              </a:spcAft>
              <a:defRPr sz="2600">
                <a:solidFill>
                  <a:schemeClr val="tx1"/>
                </a:solidFill>
                <a:latin typeface="Arial" charset="0"/>
                <a:ea typeface="ＭＳ Ｐゴシック" charset="0"/>
              </a:defRPr>
            </a:lvl8pPr>
            <a:lvl9pPr marL="1980956" eaLnBrk="0" fontAlgn="base" hangingPunct="0">
              <a:spcBef>
                <a:spcPct val="0"/>
              </a:spcBef>
              <a:spcAft>
                <a:spcPct val="0"/>
              </a:spcAft>
              <a:defRPr sz="2600">
                <a:solidFill>
                  <a:schemeClr val="tx1"/>
                </a:solidFill>
                <a:latin typeface="Arial" charset="0"/>
                <a:ea typeface="ＭＳ Ｐゴシック" charset="0"/>
              </a:defRPr>
            </a:lvl9pPr>
          </a:lstStyle>
          <a:p>
            <a:pPr eaLnBrk="1" hangingPunct="1"/>
            <a:fld id="{E9C429BF-A8DC-D744-869B-C33A62995452}" type="slidenum">
              <a:rPr lang="en-GB" sz="1300"/>
              <a:pPr eaLnBrk="1" hangingPunct="1"/>
              <a:t>45</a:t>
            </a:fld>
            <a:endParaRPr lang="en-GB" sz="1300"/>
          </a:p>
        </p:txBody>
      </p:sp>
      <p:sp>
        <p:nvSpPr>
          <p:cNvPr id="48131"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EBA3B5F6-BD0C-4643-B90E-DCC36FDB21D0}" type="slidenum">
              <a:rPr lang="en-US" sz="1300">
                <a:latin typeface="Times" charset="0"/>
              </a:rPr>
              <a:pPr algn="r"/>
              <a:t>45</a:t>
            </a:fld>
            <a:endParaRPr lang="en-US" sz="1300">
              <a:latin typeface="Times" charset="0"/>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xfrm>
            <a:off x="946574" y="4861441"/>
            <a:ext cx="5206153" cy="46055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ea typeface="ＭＳ Ｐゴシック" charset="0"/>
                <a:cs typeface="ＭＳ Ｐゴシック" charset="0"/>
              </a:defRPr>
            </a:lvl1pPr>
            <a:lvl2pPr marL="41087645" indent="-40592405" eaLnBrk="0" hangingPunct="0">
              <a:defRPr sz="2600">
                <a:solidFill>
                  <a:schemeClr val="tx1"/>
                </a:solidFill>
                <a:latin typeface="Arial" charset="0"/>
                <a:ea typeface="ＭＳ Ｐゴシック" charset="0"/>
              </a:defRPr>
            </a:lvl2pPr>
            <a:lvl3pPr eaLnBrk="0" hangingPunct="0">
              <a:defRPr sz="2600">
                <a:solidFill>
                  <a:schemeClr val="tx1"/>
                </a:solidFill>
                <a:latin typeface="Arial" charset="0"/>
                <a:ea typeface="ＭＳ Ｐゴシック" charset="0"/>
              </a:defRPr>
            </a:lvl3pPr>
            <a:lvl4pPr eaLnBrk="0" hangingPunct="0">
              <a:defRPr sz="2600">
                <a:solidFill>
                  <a:schemeClr val="tx1"/>
                </a:solidFill>
                <a:latin typeface="Arial" charset="0"/>
                <a:ea typeface="ＭＳ Ｐゴシック" charset="0"/>
              </a:defRPr>
            </a:lvl4pPr>
            <a:lvl5pPr eaLnBrk="0" hangingPunct="0">
              <a:defRPr sz="2600">
                <a:solidFill>
                  <a:schemeClr val="tx1"/>
                </a:solidFill>
                <a:latin typeface="Arial" charset="0"/>
                <a:ea typeface="ＭＳ Ｐゴシック" charset="0"/>
              </a:defRPr>
            </a:lvl5pPr>
            <a:lvl6pPr marL="495239" eaLnBrk="0" fontAlgn="base" hangingPunct="0">
              <a:spcBef>
                <a:spcPct val="0"/>
              </a:spcBef>
              <a:spcAft>
                <a:spcPct val="0"/>
              </a:spcAft>
              <a:defRPr sz="2600">
                <a:solidFill>
                  <a:schemeClr val="tx1"/>
                </a:solidFill>
                <a:latin typeface="Arial" charset="0"/>
                <a:ea typeface="ＭＳ Ｐゴシック" charset="0"/>
              </a:defRPr>
            </a:lvl6pPr>
            <a:lvl7pPr marL="990478" eaLnBrk="0" fontAlgn="base" hangingPunct="0">
              <a:spcBef>
                <a:spcPct val="0"/>
              </a:spcBef>
              <a:spcAft>
                <a:spcPct val="0"/>
              </a:spcAft>
              <a:defRPr sz="2600">
                <a:solidFill>
                  <a:schemeClr val="tx1"/>
                </a:solidFill>
                <a:latin typeface="Arial" charset="0"/>
                <a:ea typeface="ＭＳ Ｐゴシック" charset="0"/>
              </a:defRPr>
            </a:lvl7pPr>
            <a:lvl8pPr marL="1485717" eaLnBrk="0" fontAlgn="base" hangingPunct="0">
              <a:spcBef>
                <a:spcPct val="0"/>
              </a:spcBef>
              <a:spcAft>
                <a:spcPct val="0"/>
              </a:spcAft>
              <a:defRPr sz="2600">
                <a:solidFill>
                  <a:schemeClr val="tx1"/>
                </a:solidFill>
                <a:latin typeface="Arial" charset="0"/>
                <a:ea typeface="ＭＳ Ｐゴシック" charset="0"/>
              </a:defRPr>
            </a:lvl8pPr>
            <a:lvl9pPr marL="1980956" eaLnBrk="0" fontAlgn="base" hangingPunct="0">
              <a:spcBef>
                <a:spcPct val="0"/>
              </a:spcBef>
              <a:spcAft>
                <a:spcPct val="0"/>
              </a:spcAft>
              <a:defRPr sz="2600">
                <a:solidFill>
                  <a:schemeClr val="tx1"/>
                </a:solidFill>
                <a:latin typeface="Arial" charset="0"/>
                <a:ea typeface="ＭＳ Ｐゴシック" charset="0"/>
              </a:defRPr>
            </a:lvl9pPr>
          </a:lstStyle>
          <a:p>
            <a:pPr eaLnBrk="1" hangingPunct="1"/>
            <a:fld id="{8733E58F-E371-8444-AF75-AABB9E574245}" type="slidenum">
              <a:rPr lang="en-GB" sz="1300"/>
              <a:pPr eaLnBrk="1" hangingPunct="1"/>
              <a:t>47</a:t>
            </a:fld>
            <a:endParaRPr lang="en-GB" sz="1300"/>
          </a:p>
        </p:txBody>
      </p:sp>
      <p:sp>
        <p:nvSpPr>
          <p:cNvPr id="52227"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8F64B1FB-7589-4E47-A023-C2EADF99F5FA}" type="slidenum">
              <a:rPr lang="en-US" sz="1300">
                <a:latin typeface="Times" charset="0"/>
              </a:rPr>
              <a:pPr algn="r"/>
              <a:t>47</a:t>
            </a:fld>
            <a:endParaRPr lang="en-US" sz="1300">
              <a:latin typeface="Times" charset="0"/>
            </a:endParaRPr>
          </a:p>
        </p:txBody>
      </p:sp>
      <p:sp>
        <p:nvSpPr>
          <p:cNvPr id="52228" name="Rectangle 2"/>
          <p:cNvSpPr>
            <a:spLocks noGrp="1" noRot="1" noChangeAspect="1" noChangeArrowheads="1" noTextEdit="1"/>
          </p:cNvSpPr>
          <p:nvPr>
            <p:ph type="sldImg"/>
          </p:nvPr>
        </p:nvSpPr>
        <p:spPr>
          <a:solidFill>
            <a:srgbClr val="FFFFFF"/>
          </a:solidFill>
          <a:ln/>
        </p:spPr>
      </p:sp>
      <p:sp>
        <p:nvSpPr>
          <p:cNvPr id="52229" name="Rectangle 3"/>
          <p:cNvSpPr>
            <a:spLocks noGrp="1" noChangeArrowheads="1"/>
          </p:cNvSpPr>
          <p:nvPr>
            <p:ph type="body" idx="1"/>
          </p:nvPr>
        </p:nvSpPr>
        <p:spPr>
          <a:xfrm>
            <a:off x="946574" y="4861441"/>
            <a:ext cx="5206153" cy="4605576"/>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3700215-3FED-D849-BC84-8C8F04441205}" type="slidenum">
              <a:rPr lang="en-GB"/>
              <a:pPr/>
              <a:t>48</a:t>
            </a:fld>
            <a:endParaRPr lang="en-GB"/>
          </a:p>
        </p:txBody>
      </p:sp>
      <p:sp>
        <p:nvSpPr>
          <p:cNvPr id="11266"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BB9BC9C6-8171-C347-8490-201A4DF19BB8}" type="slidenum">
              <a:rPr lang="en-US" sz="1300">
                <a:latin typeface="Times" charset="0"/>
                <a:cs typeface="ＭＳ Ｐゴシック" charset="0"/>
              </a:rPr>
              <a:pPr algn="r" eaLnBrk="0" hangingPunct="0"/>
              <a:t>48</a:t>
            </a:fld>
            <a:endParaRPr lang="en-US" sz="1300">
              <a:latin typeface="Times" charset="0"/>
              <a:cs typeface="ＭＳ Ｐゴシック" charset="0"/>
            </a:endParaRPr>
          </a:p>
        </p:txBody>
      </p:sp>
      <p:sp>
        <p:nvSpPr>
          <p:cNvPr id="11267"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1268" name="Rectangle 3"/>
          <p:cNvSpPr>
            <a:spLocks noGrp="1" noChangeArrowheads="1"/>
          </p:cNvSpPr>
          <p:nvPr>
            <p:ph type="body" idx="1"/>
          </p:nvPr>
        </p:nvSpPr>
        <p:spPr>
          <a:xfrm>
            <a:off x="946574" y="4861441"/>
            <a:ext cx="5206153" cy="4605576"/>
          </a:xfrm>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21C34D6-6EB8-2F42-B6C9-86C360A02D41}" type="slidenum">
              <a:rPr lang="en-GB"/>
              <a:pPr/>
              <a:t>49</a:t>
            </a:fld>
            <a:endParaRPr lang="en-GB"/>
          </a:p>
        </p:txBody>
      </p:sp>
      <p:sp>
        <p:nvSpPr>
          <p:cNvPr id="13314"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4309B77E-277C-1C47-9720-C76BA9E282E5}" type="slidenum">
              <a:rPr lang="en-US" sz="1300">
                <a:latin typeface="Times" charset="0"/>
                <a:cs typeface="ＭＳ Ｐゴシック" charset="0"/>
              </a:rPr>
              <a:pPr algn="r" eaLnBrk="0" hangingPunct="0"/>
              <a:t>49</a:t>
            </a:fld>
            <a:endParaRPr lang="en-US" sz="1300">
              <a:latin typeface="Times" charset="0"/>
              <a:cs typeface="ＭＳ Ｐゴシック" charset="0"/>
            </a:endParaRPr>
          </a:p>
        </p:txBody>
      </p:sp>
      <p:sp>
        <p:nvSpPr>
          <p:cNvPr id="13315"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316" name="Rectangle 3"/>
          <p:cNvSpPr>
            <a:spLocks noGrp="1" noChangeArrowheads="1"/>
          </p:cNvSpPr>
          <p:nvPr>
            <p:ph type="body" idx="1"/>
          </p:nvPr>
        </p:nvSpPr>
        <p:spPr>
          <a:xfrm>
            <a:off x="946574" y="4861441"/>
            <a:ext cx="5206153" cy="4605576"/>
          </a:xfr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8CEF937-322D-F44D-8DEE-08AB261E95F3}" type="slidenum">
              <a:rPr lang="en-GB"/>
              <a:pPr/>
              <a:t>50</a:t>
            </a:fld>
            <a:endParaRPr lang="en-GB"/>
          </a:p>
        </p:txBody>
      </p:sp>
      <p:sp>
        <p:nvSpPr>
          <p:cNvPr id="15362"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E932286E-F022-8D48-A448-5755492BF0AF}" type="slidenum">
              <a:rPr lang="en-US" sz="1300">
                <a:latin typeface="Times" charset="0"/>
                <a:cs typeface="ＭＳ Ｐゴシック" charset="0"/>
              </a:rPr>
              <a:pPr algn="r" eaLnBrk="0" hangingPunct="0"/>
              <a:t>50</a:t>
            </a:fld>
            <a:endParaRPr lang="en-US" sz="1300">
              <a:latin typeface="Times" charset="0"/>
              <a:cs typeface="ＭＳ Ｐゴシック" charset="0"/>
            </a:endParaRPr>
          </a:p>
        </p:txBody>
      </p:sp>
      <p:sp>
        <p:nvSpPr>
          <p:cNvPr id="15363"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364" name="Rectangle 3"/>
          <p:cNvSpPr>
            <a:spLocks noGrp="1" noChangeArrowheads="1"/>
          </p:cNvSpPr>
          <p:nvPr>
            <p:ph type="body" idx="1"/>
          </p:nvPr>
        </p:nvSpPr>
        <p:spPr>
          <a:xfrm>
            <a:off x="946574" y="4861441"/>
            <a:ext cx="5206153" cy="4605576"/>
          </a:xfr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idx="10"/>
          </p:nvPr>
        </p:nvSpPr>
        <p:spPr/>
        <p:txBody>
          <a:bodyPr/>
          <a:lstStyle/>
          <a:p>
            <a:r>
              <a:rPr lang="en-US" dirty="0"/>
              <a:t>Systems Analysis</a:t>
            </a:r>
          </a:p>
        </p:txBody>
      </p:sp>
      <p:sp>
        <p:nvSpPr>
          <p:cNvPr id="5" name="Slide Number Placeholder 4"/>
          <p:cNvSpPr>
            <a:spLocks noGrp="1"/>
          </p:cNvSpPr>
          <p:nvPr>
            <p:ph type="sldNum" sz="quarter" idx="11"/>
          </p:nvPr>
        </p:nvSpPr>
        <p:spPr/>
        <p:txBody>
          <a:bodyPr/>
          <a:lstStyle/>
          <a:p>
            <a:fld id="{4222103E-0E61-794C-8EFF-06A14507F18A}" type="slidenum">
              <a:rPr lang="en-US" smtClean="0"/>
              <a:pPr/>
              <a:t>5</a:t>
            </a:fld>
            <a:endParaRPr lang="en-US" dirty="0"/>
          </a:p>
        </p:txBody>
      </p:sp>
    </p:spTree>
    <p:extLst>
      <p:ext uri="{BB962C8B-B14F-4D97-AF65-F5344CB8AC3E}">
        <p14:creationId xmlns:p14="http://schemas.microsoft.com/office/powerpoint/2010/main" val="2695869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A6A80E4-72B2-864E-9963-FF3109CC2AA6}" type="slidenum">
              <a:rPr lang="en-GB"/>
              <a:pPr/>
              <a:t>51</a:t>
            </a:fld>
            <a:endParaRPr lang="en-GB"/>
          </a:p>
        </p:txBody>
      </p:sp>
      <p:sp>
        <p:nvSpPr>
          <p:cNvPr id="17410"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1A7127EA-2EEF-2A46-B2F2-073760493F98}" type="slidenum">
              <a:rPr lang="en-US" sz="1300">
                <a:latin typeface="Times" charset="0"/>
                <a:cs typeface="ＭＳ Ｐゴシック" charset="0"/>
              </a:rPr>
              <a:pPr algn="r" eaLnBrk="0" hangingPunct="0"/>
              <a:t>51</a:t>
            </a:fld>
            <a:endParaRPr lang="en-US" sz="1300">
              <a:latin typeface="Times" charset="0"/>
              <a:cs typeface="ＭＳ Ｐゴシック" charset="0"/>
            </a:endParaRPr>
          </a:p>
        </p:txBody>
      </p:sp>
      <p:sp>
        <p:nvSpPr>
          <p:cNvPr id="17411"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7412" name="Rectangle 3"/>
          <p:cNvSpPr>
            <a:spLocks noGrp="1" noChangeArrowheads="1"/>
          </p:cNvSpPr>
          <p:nvPr>
            <p:ph type="body" idx="1"/>
          </p:nvPr>
        </p:nvSpPr>
        <p:spPr>
          <a:xfrm>
            <a:off x="946574" y="4861441"/>
            <a:ext cx="5206153" cy="4605576"/>
          </a:xfr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05518F-CE91-114E-8C53-080B3FDD60E4}" type="slidenum">
              <a:rPr lang="en-GB"/>
              <a:pPr/>
              <a:t>52</a:t>
            </a:fld>
            <a:endParaRPr lang="en-GB"/>
          </a:p>
        </p:txBody>
      </p:sp>
      <p:sp>
        <p:nvSpPr>
          <p:cNvPr id="23654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36547" name="Rectangle 3"/>
          <p:cNvSpPr>
            <a:spLocks noGrp="1" noChangeArrowheads="1"/>
          </p:cNvSpPr>
          <p:nvPr>
            <p:ph type="body" idx="1"/>
          </p:nvPr>
        </p:nvSpPr>
        <p:spPr/>
        <p:txBody>
          <a:bodyPr/>
          <a:lstStyle/>
          <a:p>
            <a:endParaRPr lang="en-GB"/>
          </a:p>
          <a:p>
            <a:endParaRPr lang="en-GB"/>
          </a:p>
          <a:p>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C272CF-5E12-634E-A625-E3CB632C315C}" type="slidenum">
              <a:rPr lang="en-GB"/>
              <a:pPr/>
              <a:t>53</a:t>
            </a:fld>
            <a:endParaRPr lang="en-GB"/>
          </a:p>
        </p:txBody>
      </p:sp>
      <p:sp>
        <p:nvSpPr>
          <p:cNvPr id="2385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38595" name="Rectangle 3"/>
          <p:cNvSpPr>
            <a:spLocks noGrp="1" noChangeArrowheads="1"/>
          </p:cNvSpPr>
          <p:nvPr>
            <p:ph type="body" idx="1"/>
          </p:nvPr>
        </p:nvSpPr>
        <p:spPr/>
        <p:txBody>
          <a:bodyPr/>
          <a:lstStyle/>
          <a:p>
            <a:endParaRPr lang="en-GB"/>
          </a:p>
          <a:p>
            <a:endParaRPr lang="en-GB"/>
          </a:p>
          <a:p>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B49B97-3A6A-0246-A8E9-9D106A45B284}" type="slidenum">
              <a:rPr lang="en-GB"/>
              <a:pPr/>
              <a:t>54</a:t>
            </a:fld>
            <a:endParaRPr lang="en-GB"/>
          </a:p>
        </p:txBody>
      </p:sp>
      <p:sp>
        <p:nvSpPr>
          <p:cNvPr id="2406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40643" name="Rectangle 3"/>
          <p:cNvSpPr>
            <a:spLocks noGrp="1" noChangeArrowheads="1"/>
          </p:cNvSpPr>
          <p:nvPr>
            <p:ph type="body" idx="1"/>
          </p:nvPr>
        </p:nvSpPr>
        <p:spPr/>
        <p:txBody>
          <a:bodyPr/>
          <a:lstStyle/>
          <a:p>
            <a:endParaRPr lang="en-GB"/>
          </a:p>
          <a:p>
            <a:endParaRPr lang="en-GB"/>
          </a:p>
          <a:p>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617DE18-FBB2-8B42-940F-C2AF0427A242}" type="slidenum">
              <a:rPr lang="en-GB"/>
              <a:pPr/>
              <a:t>55</a:t>
            </a:fld>
            <a:endParaRPr lang="en-GB"/>
          </a:p>
        </p:txBody>
      </p:sp>
      <p:sp>
        <p:nvSpPr>
          <p:cNvPr id="19458"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D8AFEF0A-C690-6F44-B195-7130E6102CDD}" type="slidenum">
              <a:rPr lang="en-US" sz="1300">
                <a:latin typeface="Times" charset="0"/>
                <a:cs typeface="ＭＳ Ｐゴシック" charset="0"/>
              </a:rPr>
              <a:pPr algn="r" eaLnBrk="0" hangingPunct="0"/>
              <a:t>55</a:t>
            </a:fld>
            <a:endParaRPr lang="en-US" sz="1300">
              <a:latin typeface="Times" charset="0"/>
              <a:cs typeface="ＭＳ Ｐゴシック" charset="0"/>
            </a:endParaRPr>
          </a:p>
        </p:txBody>
      </p:sp>
      <p:sp>
        <p:nvSpPr>
          <p:cNvPr id="19459"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460" name="Rectangle 3"/>
          <p:cNvSpPr>
            <a:spLocks noGrp="1" noChangeArrowheads="1"/>
          </p:cNvSpPr>
          <p:nvPr>
            <p:ph type="body" idx="1"/>
          </p:nvPr>
        </p:nvSpPr>
        <p:spPr>
          <a:xfrm>
            <a:off x="946574" y="4861441"/>
            <a:ext cx="5206153" cy="4605576"/>
          </a:xfr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A3FF15F-9C3B-2546-A87F-DD6F5C261494}" type="slidenum">
              <a:rPr lang="en-GB"/>
              <a:pPr/>
              <a:t>57</a:t>
            </a:fld>
            <a:endParaRPr lang="en-GB"/>
          </a:p>
        </p:txBody>
      </p:sp>
      <p:sp>
        <p:nvSpPr>
          <p:cNvPr id="23554"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9B26C145-ECB2-464E-82A5-11F3BCE2CA1E}" type="slidenum">
              <a:rPr lang="en-US" sz="1300">
                <a:latin typeface="Times" charset="0"/>
                <a:cs typeface="ＭＳ Ｐゴシック" charset="0"/>
              </a:rPr>
              <a:pPr algn="r" eaLnBrk="0" hangingPunct="0"/>
              <a:t>57</a:t>
            </a:fld>
            <a:endParaRPr lang="en-US" sz="1300">
              <a:latin typeface="Times" charset="0"/>
              <a:cs typeface="ＭＳ Ｐゴシック" charset="0"/>
            </a:endParaRPr>
          </a:p>
        </p:txBody>
      </p:sp>
      <p:sp>
        <p:nvSpPr>
          <p:cNvPr id="23555"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3556" name="Rectangle 3"/>
          <p:cNvSpPr>
            <a:spLocks noGrp="1" noChangeArrowheads="1"/>
          </p:cNvSpPr>
          <p:nvPr>
            <p:ph type="body" idx="1"/>
          </p:nvPr>
        </p:nvSpPr>
        <p:spPr>
          <a:xfrm>
            <a:off x="946574" y="4861441"/>
            <a:ext cx="5206153" cy="4605576"/>
          </a:xfr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36C426E-841A-0542-949D-4314ADB6A9B6}" type="slidenum">
              <a:rPr lang="en-GB"/>
              <a:pPr/>
              <a:t>58</a:t>
            </a:fld>
            <a:endParaRPr lang="en-GB"/>
          </a:p>
        </p:txBody>
      </p:sp>
      <p:sp>
        <p:nvSpPr>
          <p:cNvPr id="25602"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66667EF9-AAD4-4042-965B-DDB9AC02E61B}" type="slidenum">
              <a:rPr lang="en-US" sz="1300">
                <a:latin typeface="Times" charset="0"/>
                <a:cs typeface="ＭＳ Ｐゴシック" charset="0"/>
              </a:rPr>
              <a:pPr algn="r" eaLnBrk="0" hangingPunct="0"/>
              <a:t>58</a:t>
            </a:fld>
            <a:endParaRPr lang="en-US" sz="1300">
              <a:latin typeface="Times" charset="0"/>
              <a:cs typeface="ＭＳ Ｐゴシック" charset="0"/>
            </a:endParaRPr>
          </a:p>
        </p:txBody>
      </p:sp>
      <p:sp>
        <p:nvSpPr>
          <p:cNvPr id="25603"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5604" name="Rectangle 3"/>
          <p:cNvSpPr>
            <a:spLocks noGrp="1" noChangeArrowheads="1"/>
          </p:cNvSpPr>
          <p:nvPr>
            <p:ph type="body" idx="1"/>
          </p:nvPr>
        </p:nvSpPr>
        <p:spPr>
          <a:xfrm>
            <a:off x="946574" y="4861441"/>
            <a:ext cx="5206153" cy="4605576"/>
          </a:xfr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7D53D6E-54A6-2540-B574-785B13C7E882}" type="slidenum">
              <a:rPr lang="en-GB"/>
              <a:pPr/>
              <a:t>59</a:t>
            </a:fld>
            <a:endParaRPr lang="en-GB"/>
          </a:p>
        </p:txBody>
      </p:sp>
      <p:sp>
        <p:nvSpPr>
          <p:cNvPr id="28674"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27EB23DC-6012-C140-A0E0-999F828747B8}" type="slidenum">
              <a:rPr lang="en-US" sz="1300">
                <a:latin typeface="Times" charset="0"/>
                <a:cs typeface="ＭＳ Ｐゴシック" charset="0"/>
              </a:rPr>
              <a:pPr algn="r" eaLnBrk="0" hangingPunct="0"/>
              <a:t>59</a:t>
            </a:fld>
            <a:endParaRPr lang="en-US" sz="1300">
              <a:latin typeface="Times" charset="0"/>
              <a:cs typeface="ＭＳ Ｐゴシック" charset="0"/>
            </a:endParaRPr>
          </a:p>
        </p:txBody>
      </p:sp>
      <p:sp>
        <p:nvSpPr>
          <p:cNvPr id="28675"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6" name="Rectangle 3"/>
          <p:cNvSpPr>
            <a:spLocks noGrp="1" noChangeArrowheads="1"/>
          </p:cNvSpPr>
          <p:nvPr>
            <p:ph type="body" idx="1"/>
          </p:nvPr>
        </p:nvSpPr>
        <p:spPr>
          <a:xfrm>
            <a:off x="946574" y="4861441"/>
            <a:ext cx="5206153" cy="4605576"/>
          </a:xfr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F906CFC-8661-024C-8B41-7AB420FB4D56}" type="slidenum">
              <a:rPr lang="en-GB"/>
              <a:pPr/>
              <a:t>60</a:t>
            </a:fld>
            <a:endParaRPr lang="en-GB"/>
          </a:p>
        </p:txBody>
      </p:sp>
      <p:sp>
        <p:nvSpPr>
          <p:cNvPr id="30722"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CF2CF0B7-F22D-9748-AB89-76014D82D321}" type="slidenum">
              <a:rPr lang="en-US" sz="1300">
                <a:latin typeface="Times" charset="0"/>
                <a:cs typeface="ＭＳ Ｐゴシック" charset="0"/>
              </a:rPr>
              <a:pPr algn="r" eaLnBrk="0" hangingPunct="0"/>
              <a:t>60</a:t>
            </a:fld>
            <a:endParaRPr lang="en-US" sz="1300">
              <a:latin typeface="Times" charset="0"/>
              <a:cs typeface="ＭＳ Ｐゴシック" charset="0"/>
            </a:endParaRPr>
          </a:p>
        </p:txBody>
      </p:sp>
      <p:sp>
        <p:nvSpPr>
          <p:cNvPr id="30723"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0724" name="Rectangle 3"/>
          <p:cNvSpPr>
            <a:spLocks noGrp="1" noChangeArrowheads="1"/>
          </p:cNvSpPr>
          <p:nvPr>
            <p:ph type="body" idx="1"/>
          </p:nvPr>
        </p:nvSpPr>
        <p:spPr>
          <a:xfrm>
            <a:off x="946574" y="4861441"/>
            <a:ext cx="5206153" cy="4605576"/>
          </a:xfr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2714652-D664-F44B-A9C9-BC851FE3A9BE}" type="slidenum">
              <a:rPr lang="en-GB"/>
              <a:pPr/>
              <a:t>61</a:t>
            </a:fld>
            <a:endParaRPr lang="en-GB"/>
          </a:p>
        </p:txBody>
      </p:sp>
      <p:sp>
        <p:nvSpPr>
          <p:cNvPr id="32770"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476DC056-C491-7843-BC41-54875E5968BA}" type="slidenum">
              <a:rPr lang="en-US" sz="1300">
                <a:latin typeface="Times" charset="0"/>
                <a:cs typeface="ＭＳ Ｐゴシック" charset="0"/>
              </a:rPr>
              <a:pPr algn="r" eaLnBrk="0" hangingPunct="0"/>
              <a:t>61</a:t>
            </a:fld>
            <a:endParaRPr lang="en-US" sz="1300">
              <a:latin typeface="Times" charset="0"/>
              <a:cs typeface="ＭＳ Ｐゴシック" charset="0"/>
            </a:endParaRPr>
          </a:p>
        </p:txBody>
      </p:sp>
      <p:sp>
        <p:nvSpPr>
          <p:cNvPr id="32771"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2772" name="Rectangle 3"/>
          <p:cNvSpPr>
            <a:spLocks noGrp="1" noChangeArrowheads="1"/>
          </p:cNvSpPr>
          <p:nvPr>
            <p:ph type="body" idx="1"/>
          </p:nvPr>
        </p:nvSpPr>
        <p:spPr>
          <a:xfrm>
            <a:off x="946574" y="4861441"/>
            <a:ext cx="5206153" cy="4605576"/>
          </a:xfr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992188" y="768350"/>
            <a:ext cx="5116512" cy="3838575"/>
          </a:xfrm>
          <a:ln/>
        </p:spPr>
      </p:sp>
      <p:sp>
        <p:nvSpPr>
          <p:cNvPr id="59395" name="Rectangle 3"/>
          <p:cNvSpPr>
            <a:spLocks noGrp="1" noChangeArrowheads="1"/>
          </p:cNvSpPr>
          <p:nvPr>
            <p:ph type="body" idx="1"/>
          </p:nvPr>
        </p:nvSpPr>
        <p:spPr>
          <a:xfrm>
            <a:off x="946150" y="4862513"/>
            <a:ext cx="5207000" cy="4603750"/>
          </a:xfrm>
          <a:noFill/>
          <a:ln/>
        </p:spPr>
        <p:txBody>
          <a:bodyPr/>
          <a:lstStyle/>
          <a:p>
            <a:endParaRPr lang="en-GB"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740CD76-3589-0C45-87E7-3C87DD6EF704}" type="slidenum">
              <a:rPr lang="en-GB"/>
              <a:pPr/>
              <a:t>62</a:t>
            </a:fld>
            <a:endParaRPr lang="en-GB"/>
          </a:p>
        </p:txBody>
      </p:sp>
      <p:sp>
        <p:nvSpPr>
          <p:cNvPr id="38914"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49675295-48CB-A84D-A41F-1074F5B16ED4}" type="slidenum">
              <a:rPr lang="en-US" sz="1300">
                <a:latin typeface="Times" charset="0"/>
                <a:cs typeface="ＭＳ Ｐゴシック" charset="0"/>
              </a:rPr>
              <a:pPr algn="r" eaLnBrk="0" hangingPunct="0"/>
              <a:t>62</a:t>
            </a:fld>
            <a:endParaRPr lang="en-US" sz="1300">
              <a:latin typeface="Times" charset="0"/>
              <a:cs typeface="ＭＳ Ｐゴシック" charset="0"/>
            </a:endParaRPr>
          </a:p>
        </p:txBody>
      </p:sp>
      <p:sp>
        <p:nvSpPr>
          <p:cNvPr id="38915"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8916" name="Rectangle 3"/>
          <p:cNvSpPr>
            <a:spLocks noGrp="1" noChangeArrowheads="1"/>
          </p:cNvSpPr>
          <p:nvPr>
            <p:ph type="body" idx="1"/>
          </p:nvPr>
        </p:nvSpPr>
        <p:spPr>
          <a:xfrm>
            <a:off x="946574" y="4861441"/>
            <a:ext cx="5206153" cy="4605576"/>
          </a:xfr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FCC7A14-00E1-764F-9158-9BF0CE98CFEE}" type="slidenum">
              <a:rPr lang="en-GB"/>
              <a:pPr/>
              <a:t>63</a:t>
            </a:fld>
            <a:endParaRPr lang="en-GB"/>
          </a:p>
        </p:txBody>
      </p:sp>
      <p:sp>
        <p:nvSpPr>
          <p:cNvPr id="55298"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2A7D298E-EA3F-BB43-8C51-108576466ADB}" type="slidenum">
              <a:rPr lang="en-US" sz="1300">
                <a:latin typeface="Times" charset="0"/>
                <a:cs typeface="ＭＳ Ｐゴシック" charset="0"/>
              </a:rPr>
              <a:pPr algn="r" eaLnBrk="0" hangingPunct="0"/>
              <a:t>63</a:t>
            </a:fld>
            <a:endParaRPr lang="en-US" sz="1300">
              <a:latin typeface="Times" charset="0"/>
              <a:cs typeface="ＭＳ Ｐゴシック" charset="0"/>
            </a:endParaRPr>
          </a:p>
        </p:txBody>
      </p:sp>
      <p:sp>
        <p:nvSpPr>
          <p:cNvPr id="55299"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5300" name="Rectangle 3"/>
          <p:cNvSpPr>
            <a:spLocks noGrp="1" noChangeArrowheads="1"/>
          </p:cNvSpPr>
          <p:nvPr>
            <p:ph type="body" idx="1"/>
          </p:nvPr>
        </p:nvSpPr>
        <p:spPr>
          <a:xfrm>
            <a:off x="946574" y="4861441"/>
            <a:ext cx="5206153" cy="4605576"/>
          </a:xfr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0BFE2B-6C95-EE49-8330-756FB51FC529}" type="slidenum">
              <a:rPr lang="en-GB"/>
              <a:pPr/>
              <a:t>15</a:t>
            </a:fld>
            <a:endParaRPr lang="en-GB"/>
          </a:p>
        </p:txBody>
      </p:sp>
      <p:sp>
        <p:nvSpPr>
          <p:cNvPr id="23040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30403" name="Rectangle 3"/>
          <p:cNvSpPr>
            <a:spLocks noGrp="1" noChangeArrowheads="1"/>
          </p:cNvSpPr>
          <p:nvPr>
            <p:ph type="body" idx="1"/>
          </p:nvPr>
        </p:nvSpPr>
        <p:spPr/>
        <p:txBody>
          <a:bodyPr/>
          <a:lstStyle/>
          <a:p>
            <a:endParaRPr lang="en-GB"/>
          </a:p>
          <a:p>
            <a:endParaRPr lang="en-GB"/>
          </a:p>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ea typeface="ＭＳ Ｐゴシック" charset="0"/>
                <a:cs typeface="ＭＳ Ｐゴシック" charset="0"/>
              </a:defRPr>
            </a:lvl1pPr>
            <a:lvl2pPr marL="41087645" indent="-40592405" eaLnBrk="0" hangingPunct="0">
              <a:defRPr sz="2600">
                <a:solidFill>
                  <a:schemeClr val="tx1"/>
                </a:solidFill>
                <a:latin typeface="Arial" charset="0"/>
                <a:ea typeface="ＭＳ Ｐゴシック" charset="0"/>
              </a:defRPr>
            </a:lvl2pPr>
            <a:lvl3pPr eaLnBrk="0" hangingPunct="0">
              <a:defRPr sz="2600">
                <a:solidFill>
                  <a:schemeClr val="tx1"/>
                </a:solidFill>
                <a:latin typeface="Arial" charset="0"/>
                <a:ea typeface="ＭＳ Ｐゴシック" charset="0"/>
              </a:defRPr>
            </a:lvl3pPr>
            <a:lvl4pPr eaLnBrk="0" hangingPunct="0">
              <a:defRPr sz="2600">
                <a:solidFill>
                  <a:schemeClr val="tx1"/>
                </a:solidFill>
                <a:latin typeface="Arial" charset="0"/>
                <a:ea typeface="ＭＳ Ｐゴシック" charset="0"/>
              </a:defRPr>
            </a:lvl4pPr>
            <a:lvl5pPr eaLnBrk="0" hangingPunct="0">
              <a:defRPr sz="2600">
                <a:solidFill>
                  <a:schemeClr val="tx1"/>
                </a:solidFill>
                <a:latin typeface="Arial" charset="0"/>
                <a:ea typeface="ＭＳ Ｐゴシック" charset="0"/>
              </a:defRPr>
            </a:lvl5pPr>
            <a:lvl6pPr marL="495239" eaLnBrk="0" fontAlgn="base" hangingPunct="0">
              <a:spcBef>
                <a:spcPct val="0"/>
              </a:spcBef>
              <a:spcAft>
                <a:spcPct val="0"/>
              </a:spcAft>
              <a:defRPr sz="2600">
                <a:solidFill>
                  <a:schemeClr val="tx1"/>
                </a:solidFill>
                <a:latin typeface="Arial" charset="0"/>
                <a:ea typeface="ＭＳ Ｐゴシック" charset="0"/>
              </a:defRPr>
            </a:lvl6pPr>
            <a:lvl7pPr marL="990478" eaLnBrk="0" fontAlgn="base" hangingPunct="0">
              <a:spcBef>
                <a:spcPct val="0"/>
              </a:spcBef>
              <a:spcAft>
                <a:spcPct val="0"/>
              </a:spcAft>
              <a:defRPr sz="2600">
                <a:solidFill>
                  <a:schemeClr val="tx1"/>
                </a:solidFill>
                <a:latin typeface="Arial" charset="0"/>
                <a:ea typeface="ＭＳ Ｐゴシック" charset="0"/>
              </a:defRPr>
            </a:lvl7pPr>
            <a:lvl8pPr marL="1485717" eaLnBrk="0" fontAlgn="base" hangingPunct="0">
              <a:spcBef>
                <a:spcPct val="0"/>
              </a:spcBef>
              <a:spcAft>
                <a:spcPct val="0"/>
              </a:spcAft>
              <a:defRPr sz="2600">
                <a:solidFill>
                  <a:schemeClr val="tx1"/>
                </a:solidFill>
                <a:latin typeface="Arial" charset="0"/>
                <a:ea typeface="ＭＳ Ｐゴシック" charset="0"/>
              </a:defRPr>
            </a:lvl8pPr>
            <a:lvl9pPr marL="1980956" eaLnBrk="0" fontAlgn="base" hangingPunct="0">
              <a:spcBef>
                <a:spcPct val="0"/>
              </a:spcBef>
              <a:spcAft>
                <a:spcPct val="0"/>
              </a:spcAft>
              <a:defRPr sz="2600">
                <a:solidFill>
                  <a:schemeClr val="tx1"/>
                </a:solidFill>
                <a:latin typeface="Arial" charset="0"/>
                <a:ea typeface="ＭＳ Ｐゴシック" charset="0"/>
              </a:defRPr>
            </a:lvl9pPr>
          </a:lstStyle>
          <a:p>
            <a:pPr eaLnBrk="1" hangingPunct="1"/>
            <a:fld id="{8632DF6D-E715-CB48-AFA3-3266744F305F}" type="slidenum">
              <a:rPr lang="en-GB" sz="1300"/>
              <a:pPr eaLnBrk="1" hangingPunct="1"/>
              <a:t>19</a:t>
            </a:fld>
            <a:endParaRPr lang="en-GB" sz="1300"/>
          </a:p>
        </p:txBody>
      </p:sp>
      <p:sp>
        <p:nvSpPr>
          <p:cNvPr id="16387"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BD9CEC26-E00F-864A-8FC6-1D56231E6E9D}" type="slidenum">
              <a:rPr lang="en-US" sz="1300">
                <a:latin typeface="Times" charset="0"/>
              </a:rPr>
              <a:pPr algn="r"/>
              <a:t>19</a:t>
            </a:fld>
            <a:endParaRPr lang="en-US" sz="1300">
              <a:latin typeface="Times" charset="0"/>
            </a:endParaRPr>
          </a:p>
        </p:txBody>
      </p:sp>
      <p:sp>
        <p:nvSpPr>
          <p:cNvPr id="16388" name="Rectangle 2"/>
          <p:cNvSpPr>
            <a:spLocks noGrp="1" noRot="1" noChangeAspect="1" noChangeArrowheads="1" noTextEdit="1"/>
          </p:cNvSpPr>
          <p:nvPr>
            <p:ph type="sldImg"/>
          </p:nvPr>
        </p:nvSpPr>
        <p:spPr>
          <a:ln/>
        </p:spPr>
      </p:sp>
      <p:sp>
        <p:nvSpPr>
          <p:cNvPr id="16389" name="Rectangle 3"/>
          <p:cNvSpPr>
            <a:spLocks noGrp="1" noChangeArrowheads="1"/>
          </p:cNvSpPr>
          <p:nvPr>
            <p:ph type="body" idx="1"/>
          </p:nvPr>
        </p:nvSpPr>
        <p:spPr>
          <a:xfrm>
            <a:off x="946574" y="4861441"/>
            <a:ext cx="5206153" cy="46055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ea typeface="ＭＳ Ｐゴシック" charset="0"/>
                <a:cs typeface="ＭＳ Ｐゴシック" charset="0"/>
              </a:defRPr>
            </a:lvl1pPr>
            <a:lvl2pPr marL="41087645" indent="-40592405" eaLnBrk="0" hangingPunct="0">
              <a:defRPr sz="2600">
                <a:solidFill>
                  <a:schemeClr val="tx1"/>
                </a:solidFill>
                <a:latin typeface="Arial" charset="0"/>
                <a:ea typeface="ＭＳ Ｐゴシック" charset="0"/>
              </a:defRPr>
            </a:lvl2pPr>
            <a:lvl3pPr eaLnBrk="0" hangingPunct="0">
              <a:defRPr sz="2600">
                <a:solidFill>
                  <a:schemeClr val="tx1"/>
                </a:solidFill>
                <a:latin typeface="Arial" charset="0"/>
                <a:ea typeface="ＭＳ Ｐゴシック" charset="0"/>
              </a:defRPr>
            </a:lvl3pPr>
            <a:lvl4pPr eaLnBrk="0" hangingPunct="0">
              <a:defRPr sz="2600">
                <a:solidFill>
                  <a:schemeClr val="tx1"/>
                </a:solidFill>
                <a:latin typeface="Arial" charset="0"/>
                <a:ea typeface="ＭＳ Ｐゴシック" charset="0"/>
              </a:defRPr>
            </a:lvl4pPr>
            <a:lvl5pPr eaLnBrk="0" hangingPunct="0">
              <a:defRPr sz="2600">
                <a:solidFill>
                  <a:schemeClr val="tx1"/>
                </a:solidFill>
                <a:latin typeface="Arial" charset="0"/>
                <a:ea typeface="ＭＳ Ｐゴシック" charset="0"/>
              </a:defRPr>
            </a:lvl5pPr>
            <a:lvl6pPr marL="495239" eaLnBrk="0" fontAlgn="base" hangingPunct="0">
              <a:spcBef>
                <a:spcPct val="0"/>
              </a:spcBef>
              <a:spcAft>
                <a:spcPct val="0"/>
              </a:spcAft>
              <a:defRPr sz="2600">
                <a:solidFill>
                  <a:schemeClr val="tx1"/>
                </a:solidFill>
                <a:latin typeface="Arial" charset="0"/>
                <a:ea typeface="ＭＳ Ｐゴシック" charset="0"/>
              </a:defRPr>
            </a:lvl6pPr>
            <a:lvl7pPr marL="990478" eaLnBrk="0" fontAlgn="base" hangingPunct="0">
              <a:spcBef>
                <a:spcPct val="0"/>
              </a:spcBef>
              <a:spcAft>
                <a:spcPct val="0"/>
              </a:spcAft>
              <a:defRPr sz="2600">
                <a:solidFill>
                  <a:schemeClr val="tx1"/>
                </a:solidFill>
                <a:latin typeface="Arial" charset="0"/>
                <a:ea typeface="ＭＳ Ｐゴシック" charset="0"/>
              </a:defRPr>
            </a:lvl7pPr>
            <a:lvl8pPr marL="1485717" eaLnBrk="0" fontAlgn="base" hangingPunct="0">
              <a:spcBef>
                <a:spcPct val="0"/>
              </a:spcBef>
              <a:spcAft>
                <a:spcPct val="0"/>
              </a:spcAft>
              <a:defRPr sz="2600">
                <a:solidFill>
                  <a:schemeClr val="tx1"/>
                </a:solidFill>
                <a:latin typeface="Arial" charset="0"/>
                <a:ea typeface="ＭＳ Ｐゴシック" charset="0"/>
              </a:defRPr>
            </a:lvl8pPr>
            <a:lvl9pPr marL="1980956" eaLnBrk="0" fontAlgn="base" hangingPunct="0">
              <a:spcBef>
                <a:spcPct val="0"/>
              </a:spcBef>
              <a:spcAft>
                <a:spcPct val="0"/>
              </a:spcAft>
              <a:defRPr sz="2600">
                <a:solidFill>
                  <a:schemeClr val="tx1"/>
                </a:solidFill>
                <a:latin typeface="Arial" charset="0"/>
                <a:ea typeface="ＭＳ Ｐゴシック" charset="0"/>
              </a:defRPr>
            </a:lvl9pPr>
          </a:lstStyle>
          <a:p>
            <a:pPr eaLnBrk="1" hangingPunct="1"/>
            <a:fld id="{ACA9FB84-4AAC-1E4D-BE6C-37ED5A4E5B5A}" type="slidenum">
              <a:rPr lang="en-GB" sz="1300"/>
              <a:pPr eaLnBrk="1" hangingPunct="1"/>
              <a:t>20</a:t>
            </a:fld>
            <a:endParaRPr lang="en-GB" sz="1300"/>
          </a:p>
        </p:txBody>
      </p:sp>
      <p:sp>
        <p:nvSpPr>
          <p:cNvPr id="18435"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BE73F79C-65CD-E346-A622-E74B37C89C56}" type="slidenum">
              <a:rPr lang="en-US" sz="1300">
                <a:latin typeface="Times" charset="0"/>
              </a:rPr>
              <a:pPr algn="r"/>
              <a:t>20</a:t>
            </a:fld>
            <a:endParaRPr lang="en-US" sz="1300">
              <a:latin typeface="Times" charset="0"/>
            </a:endParaRPr>
          </a:p>
        </p:txBody>
      </p:sp>
      <p:sp>
        <p:nvSpPr>
          <p:cNvPr id="18436" name="Rectangle 2"/>
          <p:cNvSpPr>
            <a:spLocks noGrp="1" noRot="1" noChangeAspect="1" noChangeArrowheads="1" noTextEdit="1"/>
          </p:cNvSpPr>
          <p:nvPr>
            <p:ph type="sldImg"/>
          </p:nvPr>
        </p:nvSpPr>
        <p:spPr>
          <a:ln/>
        </p:spPr>
      </p:sp>
      <p:sp>
        <p:nvSpPr>
          <p:cNvPr id="18437" name="Rectangle 3"/>
          <p:cNvSpPr>
            <a:spLocks noGrp="1" noChangeArrowheads="1"/>
          </p:cNvSpPr>
          <p:nvPr>
            <p:ph type="body" idx="1"/>
          </p:nvPr>
        </p:nvSpPr>
        <p:spPr>
          <a:xfrm>
            <a:off x="946574" y="4861441"/>
            <a:ext cx="5206153" cy="46055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ea typeface="ＭＳ Ｐゴシック" charset="0"/>
                <a:cs typeface="ＭＳ Ｐゴシック" charset="0"/>
              </a:defRPr>
            </a:lvl1pPr>
            <a:lvl2pPr marL="41087645" indent="-40592405" eaLnBrk="0" hangingPunct="0">
              <a:defRPr sz="2600">
                <a:solidFill>
                  <a:schemeClr val="tx1"/>
                </a:solidFill>
                <a:latin typeface="Arial" charset="0"/>
                <a:ea typeface="ＭＳ Ｐゴシック" charset="0"/>
              </a:defRPr>
            </a:lvl2pPr>
            <a:lvl3pPr eaLnBrk="0" hangingPunct="0">
              <a:defRPr sz="2600">
                <a:solidFill>
                  <a:schemeClr val="tx1"/>
                </a:solidFill>
                <a:latin typeface="Arial" charset="0"/>
                <a:ea typeface="ＭＳ Ｐゴシック" charset="0"/>
              </a:defRPr>
            </a:lvl3pPr>
            <a:lvl4pPr eaLnBrk="0" hangingPunct="0">
              <a:defRPr sz="2600">
                <a:solidFill>
                  <a:schemeClr val="tx1"/>
                </a:solidFill>
                <a:latin typeface="Arial" charset="0"/>
                <a:ea typeface="ＭＳ Ｐゴシック" charset="0"/>
              </a:defRPr>
            </a:lvl4pPr>
            <a:lvl5pPr eaLnBrk="0" hangingPunct="0">
              <a:defRPr sz="2600">
                <a:solidFill>
                  <a:schemeClr val="tx1"/>
                </a:solidFill>
                <a:latin typeface="Arial" charset="0"/>
                <a:ea typeface="ＭＳ Ｐゴシック" charset="0"/>
              </a:defRPr>
            </a:lvl5pPr>
            <a:lvl6pPr marL="495239" eaLnBrk="0" fontAlgn="base" hangingPunct="0">
              <a:spcBef>
                <a:spcPct val="0"/>
              </a:spcBef>
              <a:spcAft>
                <a:spcPct val="0"/>
              </a:spcAft>
              <a:defRPr sz="2600">
                <a:solidFill>
                  <a:schemeClr val="tx1"/>
                </a:solidFill>
                <a:latin typeface="Arial" charset="0"/>
                <a:ea typeface="ＭＳ Ｐゴシック" charset="0"/>
              </a:defRPr>
            </a:lvl6pPr>
            <a:lvl7pPr marL="990478" eaLnBrk="0" fontAlgn="base" hangingPunct="0">
              <a:spcBef>
                <a:spcPct val="0"/>
              </a:spcBef>
              <a:spcAft>
                <a:spcPct val="0"/>
              </a:spcAft>
              <a:defRPr sz="2600">
                <a:solidFill>
                  <a:schemeClr val="tx1"/>
                </a:solidFill>
                <a:latin typeface="Arial" charset="0"/>
                <a:ea typeface="ＭＳ Ｐゴシック" charset="0"/>
              </a:defRPr>
            </a:lvl7pPr>
            <a:lvl8pPr marL="1485717" eaLnBrk="0" fontAlgn="base" hangingPunct="0">
              <a:spcBef>
                <a:spcPct val="0"/>
              </a:spcBef>
              <a:spcAft>
                <a:spcPct val="0"/>
              </a:spcAft>
              <a:defRPr sz="2600">
                <a:solidFill>
                  <a:schemeClr val="tx1"/>
                </a:solidFill>
                <a:latin typeface="Arial" charset="0"/>
                <a:ea typeface="ＭＳ Ｐゴシック" charset="0"/>
              </a:defRPr>
            </a:lvl8pPr>
            <a:lvl9pPr marL="1980956" eaLnBrk="0" fontAlgn="base" hangingPunct="0">
              <a:spcBef>
                <a:spcPct val="0"/>
              </a:spcBef>
              <a:spcAft>
                <a:spcPct val="0"/>
              </a:spcAft>
              <a:defRPr sz="2600">
                <a:solidFill>
                  <a:schemeClr val="tx1"/>
                </a:solidFill>
                <a:latin typeface="Arial" charset="0"/>
                <a:ea typeface="ＭＳ Ｐゴシック" charset="0"/>
              </a:defRPr>
            </a:lvl9pPr>
          </a:lstStyle>
          <a:p>
            <a:pPr eaLnBrk="1" hangingPunct="1"/>
            <a:fld id="{8EBB346B-65E7-BC46-B2A1-C2C622E5FDA0}" type="slidenum">
              <a:rPr lang="en-GB" sz="1300"/>
              <a:pPr eaLnBrk="1" hangingPunct="1"/>
              <a:t>24</a:t>
            </a:fld>
            <a:endParaRPr lang="en-GB" sz="1300"/>
          </a:p>
        </p:txBody>
      </p:sp>
      <p:sp>
        <p:nvSpPr>
          <p:cNvPr id="26627"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47B909EF-E09C-9C46-AB3A-CFFE5DF21AA2}" type="slidenum">
              <a:rPr lang="en-US" sz="1300">
                <a:latin typeface="Times" charset="0"/>
              </a:rPr>
              <a:pPr algn="r"/>
              <a:t>24</a:t>
            </a:fld>
            <a:endParaRPr lang="en-US" sz="1300">
              <a:latin typeface="Times" charset="0"/>
            </a:endParaRPr>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xfrm>
            <a:off x="946574" y="4861441"/>
            <a:ext cx="5206153" cy="46055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ea typeface="ＭＳ Ｐゴシック" charset="0"/>
                <a:cs typeface="ＭＳ Ｐゴシック" charset="0"/>
              </a:defRPr>
            </a:lvl1pPr>
            <a:lvl2pPr marL="41087645" indent="-40592405" eaLnBrk="0" hangingPunct="0">
              <a:defRPr sz="2600">
                <a:solidFill>
                  <a:schemeClr val="tx1"/>
                </a:solidFill>
                <a:latin typeface="Arial" charset="0"/>
                <a:ea typeface="ＭＳ Ｐゴシック" charset="0"/>
              </a:defRPr>
            </a:lvl2pPr>
            <a:lvl3pPr eaLnBrk="0" hangingPunct="0">
              <a:defRPr sz="2600">
                <a:solidFill>
                  <a:schemeClr val="tx1"/>
                </a:solidFill>
                <a:latin typeface="Arial" charset="0"/>
                <a:ea typeface="ＭＳ Ｐゴシック" charset="0"/>
              </a:defRPr>
            </a:lvl3pPr>
            <a:lvl4pPr eaLnBrk="0" hangingPunct="0">
              <a:defRPr sz="2600">
                <a:solidFill>
                  <a:schemeClr val="tx1"/>
                </a:solidFill>
                <a:latin typeface="Arial" charset="0"/>
                <a:ea typeface="ＭＳ Ｐゴシック" charset="0"/>
              </a:defRPr>
            </a:lvl4pPr>
            <a:lvl5pPr eaLnBrk="0" hangingPunct="0">
              <a:defRPr sz="2600">
                <a:solidFill>
                  <a:schemeClr val="tx1"/>
                </a:solidFill>
                <a:latin typeface="Arial" charset="0"/>
                <a:ea typeface="ＭＳ Ｐゴシック" charset="0"/>
              </a:defRPr>
            </a:lvl5pPr>
            <a:lvl6pPr marL="495239" eaLnBrk="0" fontAlgn="base" hangingPunct="0">
              <a:spcBef>
                <a:spcPct val="0"/>
              </a:spcBef>
              <a:spcAft>
                <a:spcPct val="0"/>
              </a:spcAft>
              <a:defRPr sz="2600">
                <a:solidFill>
                  <a:schemeClr val="tx1"/>
                </a:solidFill>
                <a:latin typeface="Arial" charset="0"/>
                <a:ea typeface="ＭＳ Ｐゴシック" charset="0"/>
              </a:defRPr>
            </a:lvl6pPr>
            <a:lvl7pPr marL="990478" eaLnBrk="0" fontAlgn="base" hangingPunct="0">
              <a:spcBef>
                <a:spcPct val="0"/>
              </a:spcBef>
              <a:spcAft>
                <a:spcPct val="0"/>
              </a:spcAft>
              <a:defRPr sz="2600">
                <a:solidFill>
                  <a:schemeClr val="tx1"/>
                </a:solidFill>
                <a:latin typeface="Arial" charset="0"/>
                <a:ea typeface="ＭＳ Ｐゴシック" charset="0"/>
              </a:defRPr>
            </a:lvl7pPr>
            <a:lvl8pPr marL="1485717" eaLnBrk="0" fontAlgn="base" hangingPunct="0">
              <a:spcBef>
                <a:spcPct val="0"/>
              </a:spcBef>
              <a:spcAft>
                <a:spcPct val="0"/>
              </a:spcAft>
              <a:defRPr sz="2600">
                <a:solidFill>
                  <a:schemeClr val="tx1"/>
                </a:solidFill>
                <a:latin typeface="Arial" charset="0"/>
                <a:ea typeface="ＭＳ Ｐゴシック" charset="0"/>
              </a:defRPr>
            </a:lvl8pPr>
            <a:lvl9pPr marL="1980956" eaLnBrk="0" fontAlgn="base" hangingPunct="0">
              <a:spcBef>
                <a:spcPct val="0"/>
              </a:spcBef>
              <a:spcAft>
                <a:spcPct val="0"/>
              </a:spcAft>
              <a:defRPr sz="2600">
                <a:solidFill>
                  <a:schemeClr val="tx1"/>
                </a:solidFill>
                <a:latin typeface="Arial" charset="0"/>
                <a:ea typeface="ＭＳ Ｐゴシック" charset="0"/>
              </a:defRPr>
            </a:lvl9pPr>
          </a:lstStyle>
          <a:p>
            <a:pPr eaLnBrk="1" hangingPunct="1"/>
            <a:fld id="{66291F18-B9C2-8F4E-A590-2AB72154DD37}" type="slidenum">
              <a:rPr lang="en-GB" sz="1300"/>
              <a:pPr eaLnBrk="1" hangingPunct="1"/>
              <a:t>25</a:t>
            </a:fld>
            <a:endParaRPr lang="en-GB" sz="1300"/>
          </a:p>
        </p:txBody>
      </p:sp>
      <p:sp>
        <p:nvSpPr>
          <p:cNvPr id="28675"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3E2E9098-7F29-F94E-B101-EC1881BC058C}" type="slidenum">
              <a:rPr lang="en-US" sz="1300">
                <a:latin typeface="Times" charset="0"/>
              </a:rPr>
              <a:pPr algn="r"/>
              <a:t>25</a:t>
            </a:fld>
            <a:endParaRPr lang="en-US" sz="1300">
              <a:latin typeface="Times" charset="0"/>
            </a:endParaRPr>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xfrm>
            <a:off x="946574" y="4861441"/>
            <a:ext cx="5206153" cy="46055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18"/>
            <a:ext cx="9144000" cy="6849564"/>
          </a:xfrm>
          <a:prstGeom prst="rect">
            <a:avLst/>
          </a:prstGeom>
        </p:spPr>
      </p:pic>
      <p:sp>
        <p:nvSpPr>
          <p:cNvPr id="2" name="Title 1"/>
          <p:cNvSpPr>
            <a:spLocks noGrp="1"/>
          </p:cNvSpPr>
          <p:nvPr>
            <p:ph type="ctrTitle"/>
          </p:nvPr>
        </p:nvSpPr>
        <p:spPr>
          <a:xfrm>
            <a:off x="355920" y="3274273"/>
            <a:ext cx="6347825" cy="2148899"/>
          </a:xfrm>
        </p:spPr>
        <p:txBody>
          <a:bodyPr lIns="0" tIns="0" anchor="b">
            <a:noAutofit/>
          </a:bodyPr>
          <a:lstStyle>
            <a:lvl1pPr algn="l">
              <a:lnSpc>
                <a:spcPct val="80000"/>
              </a:lnSpc>
              <a:defRPr sz="6600">
                <a:solidFill>
                  <a:srgbClr val="FFFFFF"/>
                </a:solidFill>
                <a:latin typeface="+mj-lt"/>
              </a:defRPr>
            </a:lvl1pPr>
          </a:lstStyle>
          <a:p>
            <a:r>
              <a:rPr lang="en-AU" dirty="0"/>
              <a:t>Click to edit Master title style</a:t>
            </a:r>
            <a:endParaRPr lang="en-US" dirty="0"/>
          </a:p>
        </p:txBody>
      </p:sp>
      <p:sp>
        <p:nvSpPr>
          <p:cNvPr id="3" name="Subtitle 2"/>
          <p:cNvSpPr>
            <a:spLocks noGrp="1"/>
          </p:cNvSpPr>
          <p:nvPr>
            <p:ph type="subTitle" idx="1" hasCustomPrompt="1"/>
          </p:nvPr>
        </p:nvSpPr>
        <p:spPr>
          <a:xfrm>
            <a:off x="355920" y="5653142"/>
            <a:ext cx="6347825" cy="565927"/>
          </a:xfrm>
        </p:spPr>
        <p:txBody>
          <a:bodyPr lIns="0" tIns="0" anchor="t">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a:t>CLICK TO EDIT MASTER SUBTITLE STYLE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17636" y="5233479"/>
            <a:ext cx="1425278" cy="1172812"/>
          </a:xfrm>
          <a:prstGeom prst="rect">
            <a:avLst/>
          </a:prstGeom>
        </p:spPr>
      </p:pic>
    </p:spTree>
    <p:extLst>
      <p:ext uri="{BB962C8B-B14F-4D97-AF65-F5344CB8AC3E}">
        <p14:creationId xmlns:p14="http://schemas.microsoft.com/office/powerpoint/2010/main" val="13534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www.id-book.com</a:t>
            </a:r>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GB" smtClean="0"/>
              <a:t>www.id-book.com</a:t>
            </a:r>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051458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Footer Placeholder 4"/>
          <p:cNvSpPr>
            <a:spLocks noGrp="1"/>
          </p:cNvSpPr>
          <p:nvPr>
            <p:ph type="ftr" sz="quarter" idx="10"/>
          </p:nvPr>
        </p:nvSpPr>
        <p:spPr>
          <a:xfrm>
            <a:off x="2987675" y="6381750"/>
            <a:ext cx="2895600" cy="476250"/>
          </a:xfrm>
          <a:prstGeom prst="rect">
            <a:avLst/>
          </a:prstGeom>
        </p:spPr>
        <p:txBody>
          <a:bodyPr/>
          <a:lstStyle>
            <a:lvl1pPr>
              <a:defRPr/>
            </a:lvl1pPr>
          </a:lstStyle>
          <a:p>
            <a:r>
              <a:rPr lang="en-GB" smtClean="0"/>
              <a:t>www.id-book.com</a:t>
            </a:r>
            <a:endParaRPr lang="en-GB"/>
          </a:p>
        </p:txBody>
      </p:sp>
      <p:sp>
        <p:nvSpPr>
          <p:cNvPr id="6" name="Date Placeholder 5"/>
          <p:cNvSpPr>
            <a:spLocks noGrp="1"/>
          </p:cNvSpPr>
          <p:nvPr>
            <p:ph type="dt" sz="half" idx="11"/>
          </p:nvPr>
        </p:nvSpPr>
        <p:spPr>
          <a:xfrm>
            <a:off x="179388" y="6381750"/>
            <a:ext cx="2133600" cy="476250"/>
          </a:xfrm>
          <a:prstGeom prst="rect">
            <a:avLst/>
          </a:prstGeom>
        </p:spPr>
        <p:txBody>
          <a:bodyPr/>
          <a:lstStyle>
            <a:lvl1pPr>
              <a:defRPr/>
            </a:lvl1pPr>
          </a:lstStyle>
          <a:p>
            <a:endParaRPr lang="en-GB"/>
          </a:p>
        </p:txBody>
      </p:sp>
    </p:spTree>
    <p:extLst>
      <p:ext uri="{BB962C8B-B14F-4D97-AF65-F5344CB8AC3E}">
        <p14:creationId xmlns:p14="http://schemas.microsoft.com/office/powerpoint/2010/main" val="505593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10"/>
          </p:nvPr>
        </p:nvSpPr>
        <p:spPr>
          <a:xfrm>
            <a:off x="2987675" y="6381750"/>
            <a:ext cx="2895600" cy="476250"/>
          </a:xfrm>
          <a:prstGeom prst="rect">
            <a:avLst/>
          </a:prstGeom>
        </p:spPr>
        <p:txBody>
          <a:bodyPr/>
          <a:lstStyle>
            <a:lvl1pPr>
              <a:defRPr/>
            </a:lvl1pPr>
          </a:lstStyle>
          <a:p>
            <a:r>
              <a:rPr lang="en-GB" smtClean="0"/>
              <a:t>www.id-book.com</a:t>
            </a:r>
            <a:endParaRPr lang="en-GB"/>
          </a:p>
        </p:txBody>
      </p:sp>
      <p:sp>
        <p:nvSpPr>
          <p:cNvPr id="7" name="Date Placeholder 6"/>
          <p:cNvSpPr>
            <a:spLocks noGrp="1"/>
          </p:cNvSpPr>
          <p:nvPr>
            <p:ph type="dt" sz="half" idx="11"/>
          </p:nvPr>
        </p:nvSpPr>
        <p:spPr>
          <a:xfrm>
            <a:off x="179388" y="6381750"/>
            <a:ext cx="2133600" cy="476250"/>
          </a:xfrm>
          <a:prstGeom prst="rect">
            <a:avLst/>
          </a:prstGeom>
        </p:spPr>
        <p:txBody>
          <a:bodyPr/>
          <a:lstStyle>
            <a:lvl1pPr>
              <a:defRPr/>
            </a:lvl1pPr>
          </a:lstStyle>
          <a:p>
            <a:endParaRPr lang="en-GB"/>
          </a:p>
        </p:txBody>
      </p:sp>
    </p:spTree>
    <p:extLst>
      <p:ext uri="{BB962C8B-B14F-4D97-AF65-F5344CB8AC3E}">
        <p14:creationId xmlns:p14="http://schemas.microsoft.com/office/powerpoint/2010/main" val="451727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292970" y="2375396"/>
            <a:ext cx="5691188" cy="2267483"/>
          </a:xfrm>
        </p:spPr>
        <p:txBody>
          <a:bodyPr lIns="0" tIns="0"/>
          <a:lstStyle>
            <a:lvl1pPr marL="0" indent="0">
              <a:lnSpc>
                <a:spcPct val="80000"/>
              </a:lnSpc>
              <a:buNone/>
              <a:defRPr sz="6000">
                <a:solidFill>
                  <a:srgbClr val="FFFFFF"/>
                </a:solidFill>
                <a:latin typeface="+mj-lt"/>
              </a:defRPr>
            </a:lvl1pPr>
          </a:lstStyle>
          <a:p>
            <a:pPr lvl="0"/>
            <a:r>
              <a:rPr lang="en-AU" dirty="0"/>
              <a:t>Click to edit Master text styles</a:t>
            </a:r>
          </a:p>
        </p:txBody>
      </p:sp>
      <p:sp>
        <p:nvSpPr>
          <p:cNvPr id="13" name="Content Placeholder 11"/>
          <p:cNvSpPr>
            <a:spLocks noGrp="1"/>
          </p:cNvSpPr>
          <p:nvPr>
            <p:ph sz="quarter" idx="14" hasCustomPrompt="1"/>
          </p:nvPr>
        </p:nvSpPr>
        <p:spPr>
          <a:xfrm>
            <a:off x="292970" y="4642879"/>
            <a:ext cx="5623504" cy="1690507"/>
          </a:xfrm>
        </p:spPr>
        <p:txBody>
          <a:bodyPr lIns="0" tIns="0">
            <a:normAutofit/>
          </a:bodyPr>
          <a:lstStyle>
            <a:lvl1pPr marL="0" indent="0">
              <a:buNone/>
              <a:defRPr sz="1600" cap="all">
                <a:solidFill>
                  <a:srgbClr val="FFFFFF"/>
                </a:solidFill>
                <a:latin typeface="+mn-lt"/>
              </a:defRPr>
            </a:lvl1pPr>
          </a:lstStyle>
          <a:p>
            <a:pPr lvl="0"/>
            <a:r>
              <a:rPr lang="en-AU" dirty="0" err="1"/>
              <a:t>subheadinG</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1258" y="5244840"/>
            <a:ext cx="1425278" cy="1172812"/>
          </a:xfrm>
          <a:prstGeom prst="rect">
            <a:avLst/>
          </a:prstGeom>
        </p:spPr>
      </p:pic>
    </p:spTree>
    <p:extLst>
      <p:ext uri="{BB962C8B-B14F-4D97-AF65-F5344CB8AC3E}">
        <p14:creationId xmlns:p14="http://schemas.microsoft.com/office/powerpoint/2010/main" val="2926691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7" name="Content Placeholder 2"/>
          <p:cNvSpPr>
            <a:spLocks noGrp="1"/>
          </p:cNvSpPr>
          <p:nvPr>
            <p:ph sz="half" idx="1"/>
          </p:nvPr>
        </p:nvSpPr>
        <p:spPr>
          <a:xfrm>
            <a:off x="457200" y="1772188"/>
            <a:ext cx="7279974" cy="4489544"/>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extLst>
      <p:ext uri="{BB962C8B-B14F-4D97-AF65-F5344CB8AC3E}">
        <p14:creationId xmlns:p14="http://schemas.microsoft.com/office/powerpoint/2010/main" val="256208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Click to edit Master title style</a:t>
            </a:r>
            <a:endParaRPr lang="en-US" dirty="0"/>
          </a:p>
        </p:txBody>
      </p:sp>
      <p:sp>
        <p:nvSpPr>
          <p:cNvPr id="3" name="Content Placeholder 2"/>
          <p:cNvSpPr>
            <a:spLocks noGrp="1"/>
          </p:cNvSpPr>
          <p:nvPr>
            <p:ph sz="half" idx="1"/>
          </p:nvPr>
        </p:nvSpPr>
        <p:spPr>
          <a:xfrm>
            <a:off x="457200" y="2480831"/>
            <a:ext cx="3427384"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8" name="Content Placeholder 2"/>
          <p:cNvSpPr>
            <a:spLocks noGrp="1"/>
          </p:cNvSpPr>
          <p:nvPr>
            <p:ph sz="half" idx="13"/>
          </p:nvPr>
        </p:nvSpPr>
        <p:spPr>
          <a:xfrm>
            <a:off x="4091428" y="2480831"/>
            <a:ext cx="3645747"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extLst>
      <p:ext uri="{BB962C8B-B14F-4D97-AF65-F5344CB8AC3E}">
        <p14:creationId xmlns:p14="http://schemas.microsoft.com/office/powerpoint/2010/main" val="850355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7200" y="1314293"/>
            <a:ext cx="3427384" cy="851523"/>
          </a:xfrm>
        </p:spPr>
        <p:txBody>
          <a:bodyPr anchor="t">
            <a:normAutofit/>
          </a:bodyPr>
          <a:lstStyle>
            <a:lvl1pPr marL="0" indent="0">
              <a:buNone/>
              <a:defRPr sz="1400" b="1">
                <a:solidFill>
                  <a:srgbClr val="E106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a:t>CLICK TO EDIT MASTER TEXT STYLES</a:t>
            </a:r>
          </a:p>
        </p:txBody>
      </p:sp>
      <p:sp>
        <p:nvSpPr>
          <p:cNvPr id="5" name="Text Placeholder 4"/>
          <p:cNvSpPr>
            <a:spLocks noGrp="1"/>
          </p:cNvSpPr>
          <p:nvPr>
            <p:ph type="body" sz="quarter" idx="3" hasCustomPrompt="1"/>
          </p:nvPr>
        </p:nvSpPr>
        <p:spPr>
          <a:xfrm>
            <a:off x="4091428" y="1314293"/>
            <a:ext cx="3645747" cy="851523"/>
          </a:xfrm>
        </p:spPr>
        <p:txBody>
          <a:bodyPr anchor="t">
            <a:normAutofit/>
          </a:bodyPr>
          <a:lstStyle>
            <a:lvl1pPr marL="0" indent="0">
              <a:buNone/>
              <a:defRPr sz="1400" b="1">
                <a:solidFill>
                  <a:srgbClr val="E106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a:t>CLICK TO EDIT MASTER TEXT STYLES</a:t>
            </a:r>
          </a:p>
        </p:txBody>
      </p:sp>
      <p:sp>
        <p:nvSpPr>
          <p:cNvPr id="10" name="Title 1"/>
          <p:cNvSpPr>
            <a:spLocks noGrp="1"/>
          </p:cNvSpPr>
          <p:nvPr>
            <p:ph type="title"/>
          </p:nvPr>
        </p:nvSpPr>
        <p:spPr>
          <a:xfrm>
            <a:off x="457200" y="410996"/>
            <a:ext cx="7279974" cy="846793"/>
          </a:xfrm>
        </p:spPr>
        <p:txBody>
          <a:bodyPr/>
          <a:lstStyle/>
          <a:p>
            <a:r>
              <a:rPr lang="en-AU" dirty="0"/>
              <a:t>Click to edit Master title style</a:t>
            </a:r>
            <a:endParaRPr lang="en-US" dirty="0"/>
          </a:p>
        </p:txBody>
      </p:sp>
      <p:sp>
        <p:nvSpPr>
          <p:cNvPr id="11" name="Content Placeholder 2"/>
          <p:cNvSpPr>
            <a:spLocks noGrp="1"/>
          </p:cNvSpPr>
          <p:nvPr>
            <p:ph sz="half" idx="13"/>
          </p:nvPr>
        </p:nvSpPr>
        <p:spPr>
          <a:xfrm>
            <a:off x="457200" y="2480831"/>
            <a:ext cx="3427384"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12" name="Content Placeholder 2"/>
          <p:cNvSpPr>
            <a:spLocks noGrp="1"/>
          </p:cNvSpPr>
          <p:nvPr>
            <p:ph sz="half" idx="14"/>
          </p:nvPr>
        </p:nvSpPr>
        <p:spPr>
          <a:xfrm>
            <a:off x="4091428" y="2480831"/>
            <a:ext cx="3645747"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extLst>
      <p:ext uri="{BB962C8B-B14F-4D97-AF65-F5344CB8AC3E}">
        <p14:creationId xmlns:p14="http://schemas.microsoft.com/office/powerpoint/2010/main" val="2234878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Tree>
    <p:extLst>
      <p:ext uri="{BB962C8B-B14F-4D97-AF65-F5344CB8AC3E}">
        <p14:creationId xmlns:p14="http://schemas.microsoft.com/office/powerpoint/2010/main" val="21165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0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0"/>
            </a:lvl1pPr>
          </a:lstStyle>
          <a:p>
            <a:r>
              <a:rPr lang="en-AU" dirty="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436301"/>
            <a:ext cx="5486400" cy="655443"/>
          </a:xfrm>
        </p:spPr>
        <p:txBody>
          <a:bodyPr>
            <a:normAutofit/>
          </a:bodyPr>
          <a:lstStyle>
            <a:lvl1pPr marL="0" indent="0">
              <a:buNone/>
              <a:defRPr sz="12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dirty="0"/>
              <a:t>Click to edit Master text styles</a:t>
            </a:r>
          </a:p>
        </p:txBody>
      </p:sp>
    </p:spTree>
    <p:extLst>
      <p:ext uri="{BB962C8B-B14F-4D97-AF65-F5344CB8AC3E}">
        <p14:creationId xmlns:p14="http://schemas.microsoft.com/office/powerpoint/2010/main" val="1044173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Footer Placeholder 2"/>
          <p:cNvSpPr>
            <a:spLocks noGrp="1"/>
          </p:cNvSpPr>
          <p:nvPr>
            <p:ph type="ftr" sz="quarter" idx="10"/>
          </p:nvPr>
        </p:nvSpPr>
        <p:spPr>
          <a:xfrm>
            <a:off x="2987675" y="6381750"/>
            <a:ext cx="2895600" cy="476250"/>
          </a:xfrm>
          <a:prstGeom prst="rect">
            <a:avLst/>
          </a:prstGeom>
        </p:spPr>
        <p:txBody>
          <a:bodyPr/>
          <a:lstStyle>
            <a:lvl1pPr>
              <a:defRPr/>
            </a:lvl1pPr>
          </a:lstStyle>
          <a:p>
            <a:r>
              <a:rPr lang="en-GB" smtClean="0"/>
              <a:t>www.id-book.com</a:t>
            </a:r>
            <a:endParaRPr lang="en-GB"/>
          </a:p>
        </p:txBody>
      </p:sp>
      <p:sp>
        <p:nvSpPr>
          <p:cNvPr id="4" name="Date Placeholder 3"/>
          <p:cNvSpPr>
            <a:spLocks noGrp="1"/>
          </p:cNvSpPr>
          <p:nvPr>
            <p:ph type="dt" sz="half" idx="11"/>
          </p:nvPr>
        </p:nvSpPr>
        <p:spPr>
          <a:xfrm>
            <a:off x="179388" y="6381750"/>
            <a:ext cx="2133600" cy="476250"/>
          </a:xfrm>
          <a:prstGeom prst="rect">
            <a:avLst/>
          </a:prstGeom>
        </p:spPr>
        <p:txBody>
          <a:bodyPr/>
          <a:lstStyle>
            <a:lvl1pPr>
              <a:defRPr/>
            </a:lvl1pPr>
          </a:lstStyle>
          <a:p>
            <a:endParaRPr lang="en-GB"/>
          </a:p>
        </p:txBody>
      </p:sp>
    </p:spTree>
    <p:extLst>
      <p:ext uri="{BB962C8B-B14F-4D97-AF65-F5344CB8AC3E}">
        <p14:creationId xmlns:p14="http://schemas.microsoft.com/office/powerpoint/2010/main" val="1891161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10996"/>
            <a:ext cx="7279974" cy="846793"/>
          </a:xfrm>
          <a:prstGeom prst="rect">
            <a:avLst/>
          </a:prstGeom>
        </p:spPr>
        <p:txBody>
          <a:bodyPr vert="horz" lIns="0" tIns="0" rIns="91440" bIns="45720" rtlCol="0" anchor="t">
            <a:normAutofit/>
          </a:bodyPr>
          <a:lstStyle/>
          <a:p>
            <a:r>
              <a:rPr lang="en-AU" dirty="0"/>
              <a:t>Click to edit Master title style</a:t>
            </a:r>
            <a:endParaRPr lang="en-US" dirty="0"/>
          </a:p>
        </p:txBody>
      </p:sp>
      <p:sp>
        <p:nvSpPr>
          <p:cNvPr id="3" name="Text Placeholder 2"/>
          <p:cNvSpPr>
            <a:spLocks noGrp="1"/>
          </p:cNvSpPr>
          <p:nvPr>
            <p:ph type="body" idx="1"/>
          </p:nvPr>
        </p:nvSpPr>
        <p:spPr>
          <a:xfrm>
            <a:off x="457200" y="2464873"/>
            <a:ext cx="7279974" cy="3668409"/>
          </a:xfrm>
          <a:prstGeom prst="rect">
            <a:avLst/>
          </a:prstGeom>
        </p:spPr>
        <p:txBody>
          <a:bodyPr vert="horz" lIns="0" tIns="0" rIns="91440" bIns="45720" rtlCol="0">
            <a:normAutofit/>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cxnSp>
        <p:nvCxnSpPr>
          <p:cNvPr id="9" name="Straight Connector 8"/>
          <p:cNvCxnSpPr/>
          <p:nvPr userDrawn="1"/>
        </p:nvCxnSpPr>
        <p:spPr>
          <a:xfrm>
            <a:off x="457200" y="6421235"/>
            <a:ext cx="7536078" cy="0"/>
          </a:xfrm>
          <a:prstGeom prst="line">
            <a:avLst/>
          </a:prstGeom>
        </p:spPr>
        <p:style>
          <a:lnRef idx="1">
            <a:schemeClr val="dk1"/>
          </a:lnRef>
          <a:fillRef idx="0">
            <a:schemeClr val="dk1"/>
          </a:fillRef>
          <a:effectRef idx="0">
            <a:schemeClr val="dk1"/>
          </a:effectRef>
          <a:fontRef idx="minor">
            <a:schemeClr val="tx1"/>
          </a:fontRef>
        </p:style>
      </p:cxnSp>
      <p:pic>
        <p:nvPicPr>
          <p:cNvPr id="4" name="Picture 3" descr="UOW_Primary_RGB_Dark Blue.pdf"/>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113947" y="6079153"/>
            <a:ext cx="650057" cy="554057"/>
          </a:xfrm>
          <a:prstGeom prst="rect">
            <a:avLst/>
          </a:prstGeom>
        </p:spPr>
      </p:pic>
    </p:spTree>
    <p:extLst>
      <p:ext uri="{BB962C8B-B14F-4D97-AF65-F5344CB8AC3E}">
        <p14:creationId xmlns:p14="http://schemas.microsoft.com/office/powerpoint/2010/main" val="360339228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 id="2147483653" r:id="rId5"/>
    <p:sldLayoutId id="2147483654" r:id="rId6"/>
    <p:sldLayoutId id="2147483655" r:id="rId7"/>
    <p:sldLayoutId id="2147483657" r:id="rId8"/>
    <p:sldLayoutId id="2147483663" r:id="rId9"/>
    <p:sldLayoutId id="2147483664" r:id="rId10"/>
    <p:sldLayoutId id="2147483665" r:id="rId11"/>
    <p:sldLayoutId id="2147483666" r:id="rId12"/>
  </p:sldLayoutIdLst>
  <p:hf hdr="0" dt="0"/>
  <p:txStyles>
    <p:titleStyle>
      <a:lvl1pPr algn="l" defTabSz="457200" rtl="0" eaLnBrk="1" latinLnBrk="0" hangingPunct="1">
        <a:spcBef>
          <a:spcPct val="0"/>
        </a:spcBef>
        <a:buNone/>
        <a:defRPr sz="3600" kern="1200">
          <a:solidFill>
            <a:schemeClr val="tx2"/>
          </a:solidFill>
          <a:latin typeface="+mj-lt"/>
          <a:ea typeface="+mj-ea"/>
          <a:cs typeface="+mj-cs"/>
        </a:defRPr>
      </a:lvl1pPr>
    </p:titleStyle>
    <p:bodyStyle>
      <a:lvl1pPr marL="342900" indent="-342900" algn="l" defTabSz="457200" rtl="0" eaLnBrk="1" latinLnBrk="0" hangingPunct="1">
        <a:spcBef>
          <a:spcPct val="20000"/>
        </a:spcBef>
        <a:buFont typeface="Arial"/>
        <a:buChar char="•"/>
        <a:defRPr sz="1600" kern="1200">
          <a:solidFill>
            <a:srgbClr val="0C2340"/>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rgbClr val="0C2340"/>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rgbClr val="0C2340"/>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rgbClr val="0C2340"/>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rgbClr val="0C234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openlivinglabs.eu/aboutus"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www.uow.edu.au/research/ethics/human/index.html"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316712" y="2916922"/>
            <a:ext cx="6710621" cy="2486839"/>
          </a:xfrm>
        </p:spPr>
        <p:txBody>
          <a:bodyPr lIns="0" tIns="0">
            <a:noAutofit/>
          </a:bodyPr>
          <a:lstStyle/>
          <a:p>
            <a:r>
              <a:rPr lang="en-US" spc="-150" dirty="0">
                <a:solidFill>
                  <a:schemeClr val="bg1"/>
                </a:solidFill>
                <a:cs typeface="Times New Roman"/>
              </a:rPr>
              <a:t>Usability Evaluation Methods </a:t>
            </a:r>
          </a:p>
        </p:txBody>
      </p:sp>
      <p:sp>
        <p:nvSpPr>
          <p:cNvPr id="8" name="Subtitle 2"/>
          <p:cNvSpPr>
            <a:spLocks noGrp="1"/>
          </p:cNvSpPr>
          <p:nvPr>
            <p:ph type="subTitle" idx="1"/>
          </p:nvPr>
        </p:nvSpPr>
        <p:spPr>
          <a:xfrm>
            <a:off x="302944" y="5512972"/>
            <a:ext cx="6400800" cy="1065520"/>
          </a:xfrm>
        </p:spPr>
        <p:txBody>
          <a:bodyPr lIns="0" tIns="0">
            <a:normAutofit/>
          </a:bodyPr>
          <a:lstStyle/>
          <a:p>
            <a:pPr algn="l"/>
            <a:r>
              <a:rPr lang="en-US" sz="1600" dirty="0" smtClean="0">
                <a:solidFill>
                  <a:schemeClr val="bg2"/>
                </a:solidFill>
                <a:latin typeface="Montserrat"/>
                <a:cs typeface="Montserrat"/>
              </a:rPr>
              <a:t>WEEKS 11 &amp; 12</a:t>
            </a:r>
          </a:p>
          <a:p>
            <a:pPr algn="l"/>
            <a:endParaRPr lang="en-US" sz="1600" dirty="0" smtClean="0">
              <a:solidFill>
                <a:schemeClr val="bg2"/>
              </a:solidFill>
              <a:latin typeface="Montserrat"/>
              <a:cs typeface="Montserrat"/>
            </a:endParaRPr>
          </a:p>
          <a:p>
            <a:pPr algn="l"/>
            <a:r>
              <a:rPr lang="en-US" sz="1600" dirty="0" smtClean="0">
                <a:solidFill>
                  <a:schemeClr val="bg2"/>
                </a:solidFill>
                <a:latin typeface="Montserrat"/>
                <a:cs typeface="Montserrat"/>
              </a:rPr>
              <a:t>CSIT226/CSIT826</a:t>
            </a:r>
            <a:endParaRPr lang="en-US" sz="1600" dirty="0">
              <a:solidFill>
                <a:schemeClr val="bg2"/>
              </a:solidFill>
              <a:latin typeface="Montserrat"/>
              <a:cs typeface="Montserrat"/>
            </a:endParaRPr>
          </a:p>
        </p:txBody>
      </p:sp>
    </p:spTree>
    <p:extLst>
      <p:ext uri="{BB962C8B-B14F-4D97-AF65-F5344CB8AC3E}">
        <p14:creationId xmlns:p14="http://schemas.microsoft.com/office/powerpoint/2010/main" val="548853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sz="quarter" idx="13"/>
          </p:nvPr>
        </p:nvSpPr>
        <p:spPr/>
        <p:txBody>
          <a:bodyPr>
            <a:normAutofit lnSpcReduction="10000"/>
          </a:bodyPr>
          <a:lstStyle/>
          <a:p>
            <a:r>
              <a:rPr lang="en-US" dirty="0" err="1"/>
              <a:t>errāre</a:t>
            </a:r>
            <a:r>
              <a:rPr lang="en-US" dirty="0"/>
              <a:t> </a:t>
            </a:r>
            <a:r>
              <a:rPr lang="en-US" dirty="0" err="1"/>
              <a:t>hūmānum</a:t>
            </a:r>
            <a:r>
              <a:rPr lang="en-US" dirty="0"/>
              <a:t> </a:t>
            </a:r>
            <a:r>
              <a:rPr lang="en-US" dirty="0" err="1" smtClean="0"/>
              <a:t>est</a:t>
            </a:r>
            <a:endParaRPr lang="en-US" dirty="0" smtClean="0"/>
          </a:p>
          <a:p>
            <a:r>
              <a:rPr lang="en-US" i="1" dirty="0" smtClean="0"/>
              <a:t>(to err is human)</a:t>
            </a:r>
            <a:endParaRPr lang="en-US" i="1" dirty="0"/>
          </a:p>
        </p:txBody>
      </p:sp>
      <p:sp>
        <p:nvSpPr>
          <p:cNvPr id="3" name="Content Placeholder 2"/>
          <p:cNvSpPr>
            <a:spLocks noGrp="1"/>
          </p:cNvSpPr>
          <p:nvPr>
            <p:ph sz="quarter" idx="14"/>
          </p:nvPr>
        </p:nvSpPr>
        <p:spPr/>
        <p:txBody>
          <a:bodyPr/>
          <a:lstStyle/>
          <a:p>
            <a:endParaRPr lang="en-AU"/>
          </a:p>
        </p:txBody>
      </p:sp>
    </p:spTree>
    <p:extLst>
      <p:ext uri="{BB962C8B-B14F-4D97-AF65-F5344CB8AC3E}">
        <p14:creationId xmlns:p14="http://schemas.microsoft.com/office/powerpoint/2010/main" val="1285090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error</a:t>
            </a:r>
            <a:endParaRPr lang="en-US" dirty="0"/>
          </a:p>
        </p:txBody>
      </p:sp>
      <p:sp>
        <p:nvSpPr>
          <p:cNvPr id="3" name="Content Placeholder 2"/>
          <p:cNvSpPr>
            <a:spLocks noGrp="1"/>
          </p:cNvSpPr>
          <p:nvPr>
            <p:ph idx="1"/>
          </p:nvPr>
        </p:nvSpPr>
        <p:spPr/>
        <p:txBody>
          <a:bodyPr>
            <a:normAutofit fontScale="92500" lnSpcReduction="10000"/>
          </a:bodyPr>
          <a:lstStyle/>
          <a:p>
            <a:r>
              <a:rPr lang="en-US" dirty="0"/>
              <a:t>“Error will be taken as a generic term to encompass all those occasions in which a planned sequence of mental or physical activities fails to achieve its intended outcome, and when these failures cannot be attributed to the intervention of some chance agency.” (Reason, 1990</a:t>
            </a:r>
            <a:r>
              <a:rPr lang="en-US" dirty="0" smtClean="0"/>
              <a:t>)</a:t>
            </a:r>
          </a:p>
          <a:p>
            <a:pPr marL="0" indent="0">
              <a:buNone/>
            </a:pPr>
            <a:endParaRPr lang="en-US" dirty="0"/>
          </a:p>
          <a:p>
            <a:r>
              <a:rPr lang="en-US" dirty="0" smtClean="0"/>
              <a:t>Slip</a:t>
            </a:r>
          </a:p>
          <a:p>
            <a:pPr lvl="1"/>
            <a:r>
              <a:rPr lang="en-US" dirty="0" smtClean="0"/>
              <a:t>Understand system and goal</a:t>
            </a:r>
          </a:p>
          <a:p>
            <a:pPr lvl="1"/>
            <a:r>
              <a:rPr lang="en-US" dirty="0" smtClean="0"/>
              <a:t>Correct formulation of action</a:t>
            </a:r>
          </a:p>
          <a:p>
            <a:pPr lvl="1"/>
            <a:r>
              <a:rPr lang="en-US" dirty="0" smtClean="0"/>
              <a:t>Incorrect action</a:t>
            </a:r>
          </a:p>
          <a:p>
            <a:r>
              <a:rPr lang="en-US" dirty="0" smtClean="0"/>
              <a:t>Mistake</a:t>
            </a:r>
          </a:p>
          <a:p>
            <a:pPr lvl="1"/>
            <a:r>
              <a:rPr lang="en-US" dirty="0" smtClean="0"/>
              <a:t>May not even have right goal</a:t>
            </a:r>
          </a:p>
          <a:p>
            <a:endParaRPr lang="en-US" dirty="0" smtClean="0"/>
          </a:p>
          <a:p>
            <a:r>
              <a:rPr lang="en-US" dirty="0" smtClean="0"/>
              <a:t>How can we fix?</a:t>
            </a:r>
          </a:p>
          <a:p>
            <a:pPr lvl="1"/>
            <a:r>
              <a:rPr lang="en-US" dirty="0" smtClean="0"/>
              <a:t>Slip --- better interface design</a:t>
            </a:r>
          </a:p>
          <a:p>
            <a:pPr lvl="1"/>
            <a:r>
              <a:rPr lang="en-US" dirty="0" smtClean="0"/>
              <a:t>Mistake --- better understanding of system</a:t>
            </a:r>
            <a:endParaRPr lang="en-US" dirty="0"/>
          </a:p>
        </p:txBody>
      </p:sp>
    </p:spTree>
    <p:extLst>
      <p:ext uri="{BB962C8B-B14F-4D97-AF65-F5344CB8AC3E}">
        <p14:creationId xmlns:p14="http://schemas.microsoft.com/office/powerpoint/2010/main" val="2833928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2"/>
          <p:cNvSpPr>
            <a:spLocks noGrp="1" noChangeArrowheads="1"/>
          </p:cNvSpPr>
          <p:nvPr>
            <p:ph type="title"/>
          </p:nvPr>
        </p:nvSpPr>
        <p:spPr/>
        <p:txBody>
          <a:bodyPr/>
          <a:lstStyle/>
          <a:p>
            <a:r>
              <a:rPr lang="en-AU" smtClean="0"/>
              <a:t>Hotplate Example</a:t>
            </a:r>
          </a:p>
        </p:txBody>
      </p:sp>
      <p:sp>
        <p:nvSpPr>
          <p:cNvPr id="56326" name="Rectangle 3"/>
          <p:cNvSpPr>
            <a:spLocks noGrp="1" noChangeArrowheads="1"/>
          </p:cNvSpPr>
          <p:nvPr>
            <p:ph idx="1"/>
          </p:nvPr>
        </p:nvSpPr>
        <p:spPr/>
        <p:txBody>
          <a:bodyPr/>
          <a:lstStyle/>
          <a:p>
            <a:r>
              <a:rPr lang="en-AU" smtClean="0"/>
              <a:t>Think about this question</a:t>
            </a:r>
          </a:p>
          <a:p>
            <a:pPr lvl="1"/>
            <a:r>
              <a:rPr lang="en-AU" smtClean="0"/>
              <a:t>You have just moved into a new place and need to cook something to eat. Which control turns on which hotplate?</a:t>
            </a:r>
          </a:p>
        </p:txBody>
      </p:sp>
      <p:sp>
        <p:nvSpPr>
          <p:cNvPr id="29698" name="Rectangle 30"/>
          <p:cNvSpPr>
            <a:spLocks noChangeArrowheads="1"/>
          </p:cNvSpPr>
          <p:nvPr/>
        </p:nvSpPr>
        <p:spPr bwMode="auto">
          <a:xfrm>
            <a:off x="6011863" y="3716338"/>
            <a:ext cx="576262" cy="230505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9699" name="Rectangle 23"/>
          <p:cNvSpPr>
            <a:spLocks noChangeArrowheads="1"/>
          </p:cNvSpPr>
          <p:nvPr/>
        </p:nvSpPr>
        <p:spPr bwMode="auto">
          <a:xfrm>
            <a:off x="2987675" y="6021388"/>
            <a:ext cx="2305050" cy="576262"/>
          </a:xfrm>
          <a:prstGeom prst="rect">
            <a:avLst/>
          </a:prstGeom>
          <a:solidFill>
            <a:srgbClr val="FF0000"/>
          </a:solidFill>
          <a:ln w="9525">
            <a:solidFill>
              <a:schemeClr val="tx1"/>
            </a:solidFill>
            <a:miter lim="800000"/>
            <a:headEnd/>
            <a:tailEnd/>
          </a:ln>
        </p:spPr>
        <p:txBody>
          <a:bodyPr wrap="none" anchor="ctr"/>
          <a:lstStyle/>
          <a:p>
            <a:endParaRPr lang="en-US"/>
          </a:p>
        </p:txBody>
      </p:sp>
      <p:pic>
        <p:nvPicPr>
          <p:cNvPr id="56327" name="Picture 5" descr="MCj02326900000[1]"/>
          <p:cNvPicPr>
            <a:picLocks noChangeAspect="1" noChangeArrowheads="1"/>
          </p:cNvPicPr>
          <p:nvPr/>
        </p:nvPicPr>
        <p:blipFill>
          <a:blip r:embed="rId2" cstate="print"/>
          <a:srcRect/>
          <a:stretch>
            <a:fillRect/>
          </a:stretch>
        </p:blipFill>
        <p:spPr bwMode="auto">
          <a:xfrm>
            <a:off x="468313" y="3789363"/>
            <a:ext cx="1770062" cy="2133600"/>
          </a:xfrm>
          <a:prstGeom prst="rect">
            <a:avLst/>
          </a:prstGeom>
          <a:noFill/>
          <a:ln w="9525">
            <a:noFill/>
            <a:miter lim="800000"/>
            <a:headEnd/>
            <a:tailEnd/>
          </a:ln>
        </p:spPr>
      </p:pic>
      <p:sp>
        <p:nvSpPr>
          <p:cNvPr id="29703" name="Rectangle 7"/>
          <p:cNvSpPr>
            <a:spLocks noChangeArrowheads="1"/>
          </p:cNvSpPr>
          <p:nvPr/>
        </p:nvSpPr>
        <p:spPr bwMode="auto">
          <a:xfrm>
            <a:off x="2771775" y="3573463"/>
            <a:ext cx="3095625" cy="2376487"/>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9704" name="Oval 8"/>
          <p:cNvSpPr>
            <a:spLocks noChangeArrowheads="1"/>
          </p:cNvSpPr>
          <p:nvPr/>
        </p:nvSpPr>
        <p:spPr bwMode="auto">
          <a:xfrm>
            <a:off x="3095625" y="3789363"/>
            <a:ext cx="720725" cy="720725"/>
          </a:xfrm>
          <a:prstGeom prst="ellipse">
            <a:avLst/>
          </a:prstGeom>
          <a:solidFill>
            <a:schemeClr val="tx1"/>
          </a:solidFill>
          <a:ln w="9525">
            <a:solidFill>
              <a:schemeClr val="tx1"/>
            </a:solidFill>
            <a:round/>
            <a:headEnd/>
            <a:tailEnd/>
          </a:ln>
        </p:spPr>
        <p:txBody>
          <a:bodyPr wrap="none" anchor="ctr"/>
          <a:lstStyle/>
          <a:p>
            <a:endParaRPr lang="en-US"/>
          </a:p>
        </p:txBody>
      </p:sp>
      <p:sp>
        <p:nvSpPr>
          <p:cNvPr id="29705" name="Oval 9"/>
          <p:cNvSpPr>
            <a:spLocks noChangeArrowheads="1"/>
          </p:cNvSpPr>
          <p:nvPr/>
        </p:nvSpPr>
        <p:spPr bwMode="auto">
          <a:xfrm>
            <a:off x="4535488" y="5013325"/>
            <a:ext cx="720725" cy="720725"/>
          </a:xfrm>
          <a:prstGeom prst="ellipse">
            <a:avLst/>
          </a:prstGeom>
          <a:solidFill>
            <a:schemeClr val="tx1"/>
          </a:solidFill>
          <a:ln w="9525">
            <a:solidFill>
              <a:schemeClr val="tx1"/>
            </a:solidFill>
            <a:round/>
            <a:headEnd/>
            <a:tailEnd/>
          </a:ln>
        </p:spPr>
        <p:txBody>
          <a:bodyPr wrap="none" anchor="ctr"/>
          <a:lstStyle/>
          <a:p>
            <a:endParaRPr lang="en-US"/>
          </a:p>
        </p:txBody>
      </p:sp>
      <p:sp>
        <p:nvSpPr>
          <p:cNvPr id="29706" name="Oval 10"/>
          <p:cNvSpPr>
            <a:spLocks noChangeArrowheads="1"/>
          </p:cNvSpPr>
          <p:nvPr/>
        </p:nvSpPr>
        <p:spPr bwMode="auto">
          <a:xfrm>
            <a:off x="4356100" y="3716338"/>
            <a:ext cx="1081088" cy="1081087"/>
          </a:xfrm>
          <a:prstGeom prst="ellipse">
            <a:avLst/>
          </a:prstGeom>
          <a:solidFill>
            <a:schemeClr val="tx1"/>
          </a:solidFill>
          <a:ln w="9525">
            <a:solidFill>
              <a:schemeClr val="tx1"/>
            </a:solidFill>
            <a:round/>
            <a:headEnd/>
            <a:tailEnd/>
          </a:ln>
        </p:spPr>
        <p:txBody>
          <a:bodyPr wrap="none" anchor="ctr"/>
          <a:lstStyle/>
          <a:p>
            <a:endParaRPr lang="en-US"/>
          </a:p>
        </p:txBody>
      </p:sp>
      <p:sp>
        <p:nvSpPr>
          <p:cNvPr id="29707" name="Oval 11"/>
          <p:cNvSpPr>
            <a:spLocks noChangeArrowheads="1"/>
          </p:cNvSpPr>
          <p:nvPr/>
        </p:nvSpPr>
        <p:spPr bwMode="auto">
          <a:xfrm>
            <a:off x="2916238" y="4724400"/>
            <a:ext cx="1081087" cy="1081088"/>
          </a:xfrm>
          <a:prstGeom prst="ellipse">
            <a:avLst/>
          </a:prstGeom>
          <a:solidFill>
            <a:schemeClr val="tx1"/>
          </a:solidFill>
          <a:ln w="9525">
            <a:solidFill>
              <a:schemeClr val="tx1"/>
            </a:solidFill>
            <a:round/>
            <a:headEnd/>
            <a:tailEnd/>
          </a:ln>
        </p:spPr>
        <p:txBody>
          <a:bodyPr wrap="none" anchor="ctr"/>
          <a:lstStyle/>
          <a:p>
            <a:endParaRPr lang="en-US"/>
          </a:p>
        </p:txBody>
      </p:sp>
      <p:sp>
        <p:nvSpPr>
          <p:cNvPr id="29708" name="Rectangle 12"/>
          <p:cNvSpPr>
            <a:spLocks noChangeArrowheads="1"/>
          </p:cNvSpPr>
          <p:nvPr/>
        </p:nvSpPr>
        <p:spPr bwMode="auto">
          <a:xfrm>
            <a:off x="6084888" y="4149725"/>
            <a:ext cx="431800" cy="1800225"/>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9709" name="Oval 13"/>
          <p:cNvSpPr>
            <a:spLocks noChangeArrowheads="1"/>
          </p:cNvSpPr>
          <p:nvPr/>
        </p:nvSpPr>
        <p:spPr bwMode="auto">
          <a:xfrm>
            <a:off x="6156325" y="4749800"/>
            <a:ext cx="287338" cy="287338"/>
          </a:xfrm>
          <a:prstGeom prst="ellipse">
            <a:avLst/>
          </a:prstGeom>
          <a:solidFill>
            <a:schemeClr val="tx1"/>
          </a:solidFill>
          <a:ln w="9525">
            <a:solidFill>
              <a:schemeClr val="tx1"/>
            </a:solidFill>
            <a:round/>
            <a:headEnd/>
            <a:tailEnd/>
          </a:ln>
        </p:spPr>
        <p:txBody>
          <a:bodyPr wrap="none" anchor="ctr"/>
          <a:lstStyle/>
          <a:p>
            <a:endParaRPr lang="en-US"/>
          </a:p>
        </p:txBody>
      </p:sp>
      <p:sp>
        <p:nvSpPr>
          <p:cNvPr id="29710" name="Oval 14"/>
          <p:cNvSpPr>
            <a:spLocks noChangeArrowheads="1"/>
          </p:cNvSpPr>
          <p:nvPr/>
        </p:nvSpPr>
        <p:spPr bwMode="auto">
          <a:xfrm>
            <a:off x="6156325" y="5133975"/>
            <a:ext cx="287338" cy="287338"/>
          </a:xfrm>
          <a:prstGeom prst="ellipse">
            <a:avLst/>
          </a:prstGeom>
          <a:solidFill>
            <a:schemeClr val="tx1"/>
          </a:solidFill>
          <a:ln w="9525">
            <a:solidFill>
              <a:schemeClr val="tx1"/>
            </a:solidFill>
            <a:round/>
            <a:headEnd/>
            <a:tailEnd/>
          </a:ln>
        </p:spPr>
        <p:txBody>
          <a:bodyPr wrap="none" anchor="ctr"/>
          <a:lstStyle/>
          <a:p>
            <a:endParaRPr lang="en-US"/>
          </a:p>
        </p:txBody>
      </p:sp>
      <p:sp>
        <p:nvSpPr>
          <p:cNvPr id="29711" name="Oval 15"/>
          <p:cNvSpPr>
            <a:spLocks noChangeArrowheads="1"/>
          </p:cNvSpPr>
          <p:nvPr/>
        </p:nvSpPr>
        <p:spPr bwMode="auto">
          <a:xfrm>
            <a:off x="6156325" y="5518150"/>
            <a:ext cx="287338" cy="287338"/>
          </a:xfrm>
          <a:prstGeom prst="ellipse">
            <a:avLst/>
          </a:prstGeom>
          <a:solidFill>
            <a:schemeClr val="tx1"/>
          </a:solidFill>
          <a:ln w="9525">
            <a:solidFill>
              <a:schemeClr val="tx1"/>
            </a:solidFill>
            <a:round/>
            <a:headEnd/>
            <a:tailEnd/>
          </a:ln>
        </p:spPr>
        <p:txBody>
          <a:bodyPr wrap="none" anchor="ctr"/>
          <a:lstStyle/>
          <a:p>
            <a:endParaRPr lang="en-US"/>
          </a:p>
        </p:txBody>
      </p:sp>
      <p:sp>
        <p:nvSpPr>
          <p:cNvPr id="29712" name="Oval 16"/>
          <p:cNvSpPr>
            <a:spLocks noChangeArrowheads="1"/>
          </p:cNvSpPr>
          <p:nvPr/>
        </p:nvSpPr>
        <p:spPr bwMode="auto">
          <a:xfrm>
            <a:off x="6156325" y="4365625"/>
            <a:ext cx="287338" cy="287338"/>
          </a:xfrm>
          <a:prstGeom prst="ellipse">
            <a:avLst/>
          </a:prstGeom>
          <a:solidFill>
            <a:schemeClr val="tx1"/>
          </a:solidFill>
          <a:ln w="9525">
            <a:solidFill>
              <a:schemeClr val="tx1"/>
            </a:solidFill>
            <a:round/>
            <a:headEnd/>
            <a:tailEnd/>
          </a:ln>
        </p:spPr>
        <p:txBody>
          <a:bodyPr wrap="none" anchor="ctr"/>
          <a:lstStyle/>
          <a:p>
            <a:endParaRPr lang="en-US"/>
          </a:p>
        </p:txBody>
      </p:sp>
      <p:sp>
        <p:nvSpPr>
          <p:cNvPr id="29713" name="Rectangle 17"/>
          <p:cNvSpPr>
            <a:spLocks noChangeArrowheads="1"/>
          </p:cNvSpPr>
          <p:nvPr/>
        </p:nvSpPr>
        <p:spPr bwMode="auto">
          <a:xfrm rot="-5400000">
            <a:off x="4103688" y="5408612"/>
            <a:ext cx="431800" cy="1800225"/>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9714" name="Oval 18"/>
          <p:cNvSpPr>
            <a:spLocks noChangeArrowheads="1"/>
          </p:cNvSpPr>
          <p:nvPr/>
        </p:nvSpPr>
        <p:spPr bwMode="auto">
          <a:xfrm>
            <a:off x="4787900" y="6164263"/>
            <a:ext cx="287338" cy="287337"/>
          </a:xfrm>
          <a:prstGeom prst="ellipse">
            <a:avLst/>
          </a:prstGeom>
          <a:solidFill>
            <a:schemeClr val="tx1"/>
          </a:solidFill>
          <a:ln w="9525">
            <a:solidFill>
              <a:schemeClr val="tx1"/>
            </a:solidFill>
            <a:round/>
            <a:headEnd/>
            <a:tailEnd/>
          </a:ln>
        </p:spPr>
        <p:txBody>
          <a:bodyPr wrap="none" anchor="ctr"/>
          <a:lstStyle/>
          <a:p>
            <a:endParaRPr lang="en-US"/>
          </a:p>
        </p:txBody>
      </p:sp>
      <p:sp>
        <p:nvSpPr>
          <p:cNvPr id="29715" name="Oval 19"/>
          <p:cNvSpPr>
            <a:spLocks noChangeArrowheads="1"/>
          </p:cNvSpPr>
          <p:nvPr/>
        </p:nvSpPr>
        <p:spPr bwMode="auto">
          <a:xfrm>
            <a:off x="3971925" y="6164263"/>
            <a:ext cx="287338" cy="287337"/>
          </a:xfrm>
          <a:prstGeom prst="ellipse">
            <a:avLst/>
          </a:prstGeom>
          <a:solidFill>
            <a:schemeClr val="tx1"/>
          </a:solidFill>
          <a:ln w="9525">
            <a:solidFill>
              <a:schemeClr val="tx1"/>
            </a:solidFill>
            <a:round/>
            <a:headEnd/>
            <a:tailEnd/>
          </a:ln>
        </p:spPr>
        <p:txBody>
          <a:bodyPr wrap="none" anchor="ctr"/>
          <a:lstStyle/>
          <a:p>
            <a:endParaRPr lang="en-US"/>
          </a:p>
        </p:txBody>
      </p:sp>
      <p:sp>
        <p:nvSpPr>
          <p:cNvPr id="29716" name="Oval 20"/>
          <p:cNvSpPr>
            <a:spLocks noChangeArrowheads="1"/>
          </p:cNvSpPr>
          <p:nvPr/>
        </p:nvSpPr>
        <p:spPr bwMode="auto">
          <a:xfrm>
            <a:off x="4379913" y="6164263"/>
            <a:ext cx="287337" cy="287337"/>
          </a:xfrm>
          <a:prstGeom prst="ellipse">
            <a:avLst/>
          </a:prstGeom>
          <a:solidFill>
            <a:schemeClr val="tx1"/>
          </a:solidFill>
          <a:ln w="9525">
            <a:solidFill>
              <a:schemeClr val="tx1"/>
            </a:solidFill>
            <a:round/>
            <a:headEnd/>
            <a:tailEnd/>
          </a:ln>
        </p:spPr>
        <p:txBody>
          <a:bodyPr wrap="none" anchor="ctr"/>
          <a:lstStyle/>
          <a:p>
            <a:endParaRPr lang="en-US"/>
          </a:p>
        </p:txBody>
      </p:sp>
      <p:sp>
        <p:nvSpPr>
          <p:cNvPr id="29717" name="Oval 21"/>
          <p:cNvSpPr>
            <a:spLocks noChangeArrowheads="1"/>
          </p:cNvSpPr>
          <p:nvPr/>
        </p:nvSpPr>
        <p:spPr bwMode="auto">
          <a:xfrm>
            <a:off x="3563938" y="6164263"/>
            <a:ext cx="287337" cy="287337"/>
          </a:xfrm>
          <a:prstGeom prst="ellipse">
            <a:avLst/>
          </a:prstGeom>
          <a:solidFill>
            <a:schemeClr val="tx1"/>
          </a:solidFill>
          <a:ln w="9525">
            <a:solidFill>
              <a:schemeClr val="tx1"/>
            </a:solidFill>
            <a:round/>
            <a:headEnd/>
            <a:tailEnd/>
          </a:ln>
        </p:spPr>
        <p:txBody>
          <a:bodyPr wrap="none" anchor="ctr"/>
          <a:lstStyle/>
          <a:p>
            <a:endParaRPr lang="en-US"/>
          </a:p>
        </p:txBody>
      </p:sp>
      <p:sp>
        <p:nvSpPr>
          <p:cNvPr id="29718" name="Text Box 22"/>
          <p:cNvSpPr txBox="1">
            <a:spLocks noChangeArrowheads="1"/>
          </p:cNvSpPr>
          <p:nvPr/>
        </p:nvSpPr>
        <p:spPr bwMode="auto">
          <a:xfrm>
            <a:off x="3014663" y="6067425"/>
            <a:ext cx="404812" cy="457200"/>
          </a:xfrm>
          <a:prstGeom prst="rect">
            <a:avLst/>
          </a:prstGeom>
          <a:noFill/>
          <a:ln w="9525">
            <a:noFill/>
            <a:miter lim="800000"/>
            <a:headEnd/>
            <a:tailEnd/>
          </a:ln>
        </p:spPr>
        <p:txBody>
          <a:bodyPr wrap="none">
            <a:spAutoFit/>
          </a:bodyPr>
          <a:lstStyle/>
          <a:p>
            <a:r>
              <a:rPr lang="en-AU" b="1">
                <a:latin typeface="Arial" charset="0"/>
              </a:rPr>
              <a:t>A</a:t>
            </a:r>
          </a:p>
        </p:txBody>
      </p:sp>
      <p:sp>
        <p:nvSpPr>
          <p:cNvPr id="29719" name="Text Box 29"/>
          <p:cNvSpPr txBox="1">
            <a:spLocks noChangeArrowheads="1"/>
          </p:cNvSpPr>
          <p:nvPr/>
        </p:nvSpPr>
        <p:spPr bwMode="auto">
          <a:xfrm>
            <a:off x="6084888" y="3716338"/>
            <a:ext cx="404812" cy="457200"/>
          </a:xfrm>
          <a:prstGeom prst="rect">
            <a:avLst/>
          </a:prstGeom>
          <a:noFill/>
          <a:ln w="9525">
            <a:noFill/>
            <a:miter lim="800000"/>
            <a:headEnd/>
            <a:tailEnd/>
          </a:ln>
        </p:spPr>
        <p:txBody>
          <a:bodyPr wrap="none">
            <a:spAutoFit/>
          </a:bodyPr>
          <a:lstStyle/>
          <a:p>
            <a:r>
              <a:rPr lang="en-AU" b="1">
                <a:latin typeface="Arial" charset="0"/>
              </a:rPr>
              <a:t>B</a:t>
            </a:r>
          </a:p>
        </p:txBody>
      </p:sp>
      <p:sp>
        <p:nvSpPr>
          <p:cNvPr id="29720" name="Rectangle 31"/>
          <p:cNvSpPr>
            <a:spLocks noChangeArrowheads="1"/>
          </p:cNvSpPr>
          <p:nvPr/>
        </p:nvSpPr>
        <p:spPr bwMode="auto">
          <a:xfrm>
            <a:off x="6804025" y="4652963"/>
            <a:ext cx="1081088" cy="1368425"/>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9721" name="Rectangle 32"/>
          <p:cNvSpPr>
            <a:spLocks noChangeArrowheads="1"/>
          </p:cNvSpPr>
          <p:nvPr/>
        </p:nvSpPr>
        <p:spPr bwMode="auto">
          <a:xfrm>
            <a:off x="6877050" y="5013325"/>
            <a:ext cx="935038" cy="936625"/>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9722" name="Oval 33"/>
          <p:cNvSpPr>
            <a:spLocks noChangeArrowheads="1"/>
          </p:cNvSpPr>
          <p:nvPr/>
        </p:nvSpPr>
        <p:spPr bwMode="auto">
          <a:xfrm>
            <a:off x="7380288" y="5146675"/>
            <a:ext cx="287337" cy="287338"/>
          </a:xfrm>
          <a:prstGeom prst="ellipse">
            <a:avLst/>
          </a:prstGeom>
          <a:solidFill>
            <a:schemeClr val="tx1"/>
          </a:solidFill>
          <a:ln w="9525">
            <a:solidFill>
              <a:schemeClr val="tx1"/>
            </a:solidFill>
            <a:round/>
            <a:headEnd/>
            <a:tailEnd/>
          </a:ln>
        </p:spPr>
        <p:txBody>
          <a:bodyPr wrap="none" anchor="ctr"/>
          <a:lstStyle/>
          <a:p>
            <a:endParaRPr lang="en-US"/>
          </a:p>
        </p:txBody>
      </p:sp>
      <p:sp>
        <p:nvSpPr>
          <p:cNvPr id="29723" name="Oval 34"/>
          <p:cNvSpPr>
            <a:spLocks noChangeArrowheads="1"/>
          </p:cNvSpPr>
          <p:nvPr/>
        </p:nvSpPr>
        <p:spPr bwMode="auto">
          <a:xfrm>
            <a:off x="6948488" y="5145088"/>
            <a:ext cx="287337" cy="287337"/>
          </a:xfrm>
          <a:prstGeom prst="ellipse">
            <a:avLst/>
          </a:prstGeom>
          <a:solidFill>
            <a:schemeClr val="tx1"/>
          </a:solidFill>
          <a:ln w="9525">
            <a:solidFill>
              <a:schemeClr val="tx1"/>
            </a:solidFill>
            <a:round/>
            <a:headEnd/>
            <a:tailEnd/>
          </a:ln>
        </p:spPr>
        <p:txBody>
          <a:bodyPr wrap="none" anchor="ctr"/>
          <a:lstStyle/>
          <a:p>
            <a:endParaRPr lang="en-US"/>
          </a:p>
        </p:txBody>
      </p:sp>
      <p:sp>
        <p:nvSpPr>
          <p:cNvPr id="29724" name="Oval 35"/>
          <p:cNvSpPr>
            <a:spLocks noChangeArrowheads="1"/>
          </p:cNvSpPr>
          <p:nvPr/>
        </p:nvSpPr>
        <p:spPr bwMode="auto">
          <a:xfrm>
            <a:off x="6948488" y="5518150"/>
            <a:ext cx="287337" cy="287338"/>
          </a:xfrm>
          <a:prstGeom prst="ellipse">
            <a:avLst/>
          </a:prstGeom>
          <a:solidFill>
            <a:schemeClr val="tx1"/>
          </a:solidFill>
          <a:ln w="9525">
            <a:solidFill>
              <a:schemeClr val="tx1"/>
            </a:solidFill>
            <a:round/>
            <a:headEnd/>
            <a:tailEnd/>
          </a:ln>
        </p:spPr>
        <p:txBody>
          <a:bodyPr wrap="none" anchor="ctr"/>
          <a:lstStyle/>
          <a:p>
            <a:endParaRPr lang="en-US"/>
          </a:p>
        </p:txBody>
      </p:sp>
      <p:sp>
        <p:nvSpPr>
          <p:cNvPr id="29725" name="Oval 36"/>
          <p:cNvSpPr>
            <a:spLocks noChangeArrowheads="1"/>
          </p:cNvSpPr>
          <p:nvPr/>
        </p:nvSpPr>
        <p:spPr bwMode="auto">
          <a:xfrm>
            <a:off x="7380288" y="5516563"/>
            <a:ext cx="287337" cy="287337"/>
          </a:xfrm>
          <a:prstGeom prst="ellipse">
            <a:avLst/>
          </a:prstGeom>
          <a:solidFill>
            <a:schemeClr val="tx1"/>
          </a:solidFill>
          <a:ln w="9525">
            <a:solidFill>
              <a:schemeClr val="tx1"/>
            </a:solidFill>
            <a:round/>
            <a:headEnd/>
            <a:tailEnd/>
          </a:ln>
        </p:spPr>
        <p:txBody>
          <a:bodyPr wrap="none" anchor="ctr"/>
          <a:lstStyle/>
          <a:p>
            <a:endParaRPr lang="en-US"/>
          </a:p>
        </p:txBody>
      </p:sp>
      <p:sp>
        <p:nvSpPr>
          <p:cNvPr id="29726" name="Text Box 37"/>
          <p:cNvSpPr txBox="1">
            <a:spLocks noChangeArrowheads="1"/>
          </p:cNvSpPr>
          <p:nvPr/>
        </p:nvSpPr>
        <p:spPr bwMode="auto">
          <a:xfrm>
            <a:off x="6877050" y="4627563"/>
            <a:ext cx="404813" cy="457200"/>
          </a:xfrm>
          <a:prstGeom prst="rect">
            <a:avLst/>
          </a:prstGeom>
          <a:noFill/>
          <a:ln w="9525">
            <a:noFill/>
            <a:miter lim="800000"/>
            <a:headEnd/>
            <a:tailEnd/>
          </a:ln>
        </p:spPr>
        <p:txBody>
          <a:bodyPr wrap="none">
            <a:spAutoFit/>
          </a:bodyPr>
          <a:lstStyle/>
          <a:p>
            <a:r>
              <a:rPr lang="en-AU" b="1">
                <a:latin typeface="Arial" charset="0"/>
              </a:rPr>
              <a:t>C</a:t>
            </a:r>
          </a:p>
        </p:txBody>
      </p:sp>
      <p:pic>
        <p:nvPicPr>
          <p:cNvPr id="33" name="Picture 32" descr="MCj04339250000[1]"/>
          <p:cNvPicPr>
            <a:picLocks noChangeAspect="1" noChangeArrowheads="1"/>
          </p:cNvPicPr>
          <p:nvPr/>
        </p:nvPicPr>
        <p:blipFill>
          <a:blip r:embed="rId3" cstate="print"/>
          <a:srcRect/>
          <a:stretch>
            <a:fillRect/>
          </a:stretch>
        </p:blipFill>
        <p:spPr bwMode="auto">
          <a:xfrm>
            <a:off x="7885113" y="156368"/>
            <a:ext cx="1058863" cy="1058863"/>
          </a:xfrm>
          <a:prstGeom prst="rect">
            <a:avLst/>
          </a:prstGeom>
          <a:noFill/>
          <a:ln w="9525">
            <a:noFill/>
            <a:miter lim="800000"/>
            <a:headEnd/>
            <a:tailEnd/>
          </a:ln>
        </p:spPr>
      </p:pic>
    </p:spTree>
    <p:extLst>
      <p:ext uri="{BB962C8B-B14F-4D97-AF65-F5344CB8AC3E}">
        <p14:creationId xmlns:p14="http://schemas.microsoft.com/office/powerpoint/2010/main" val="15807143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70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70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70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70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70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7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7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7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7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7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7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69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69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70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70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7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7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7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7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72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7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7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72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72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72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97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nimBg="1"/>
      <p:bldP spid="29699" grpId="0" animBg="1"/>
      <p:bldP spid="29703" grpId="0" animBg="1"/>
      <p:bldP spid="29704" grpId="0" animBg="1"/>
      <p:bldP spid="29705" grpId="0" animBg="1"/>
      <p:bldP spid="29706" grpId="0" animBg="1"/>
      <p:bldP spid="29707" grpId="0" animBg="1"/>
      <p:bldP spid="29708" grpId="0" animBg="1"/>
      <p:bldP spid="29709" grpId="0" animBg="1"/>
      <p:bldP spid="29710" grpId="0" animBg="1"/>
      <p:bldP spid="29711" grpId="0" animBg="1"/>
      <p:bldP spid="29712" grpId="0" animBg="1"/>
      <p:bldP spid="29713" grpId="0" animBg="1"/>
      <p:bldP spid="29714" grpId="0" animBg="1"/>
      <p:bldP spid="29715" grpId="0" animBg="1"/>
      <p:bldP spid="29716" grpId="0" animBg="1"/>
      <p:bldP spid="29717" grpId="0" animBg="1"/>
      <p:bldP spid="29718" grpId="0"/>
      <p:bldP spid="29719" grpId="0"/>
      <p:bldP spid="29720" grpId="0" animBg="1"/>
      <p:bldP spid="29721" grpId="0" animBg="1"/>
      <p:bldP spid="29722" grpId="0" animBg="1"/>
      <p:bldP spid="29723" grpId="0" animBg="1"/>
      <p:bldP spid="29724" grpId="0" animBg="1"/>
      <p:bldP spid="29725" grpId="0" animBg="1"/>
      <p:bldP spid="297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5"/>
          <p:cNvSpPr>
            <a:spLocks noGrp="1" noChangeArrowheads="1"/>
          </p:cNvSpPr>
          <p:nvPr>
            <p:ph type="title"/>
          </p:nvPr>
        </p:nvSpPr>
        <p:spPr/>
        <p:txBody>
          <a:bodyPr/>
          <a:lstStyle/>
          <a:p>
            <a:r>
              <a:rPr lang="en-AU" smtClean="0"/>
              <a:t>Suitability</a:t>
            </a:r>
          </a:p>
        </p:txBody>
      </p:sp>
      <p:sp>
        <p:nvSpPr>
          <p:cNvPr id="58372" name="Rectangle 6"/>
          <p:cNvSpPr>
            <a:spLocks noGrp="1" noChangeArrowheads="1"/>
          </p:cNvSpPr>
          <p:nvPr>
            <p:ph idx="1"/>
          </p:nvPr>
        </p:nvSpPr>
        <p:spPr/>
        <p:txBody>
          <a:bodyPr/>
          <a:lstStyle/>
          <a:p>
            <a:r>
              <a:rPr lang="en-GB" smtClean="0"/>
              <a:t>“The most crucial property of any interactive system is its support for human activity.  This is what makes it worth having. It may enable us to do things faster, with fewer errors, with less prior learning, with greater resultant quality, or perhaps just with greater fun and satisfaction.” (Newman &amp; Lamming 1995, p.6)</a:t>
            </a:r>
          </a:p>
          <a:p>
            <a:endParaRPr lang="en-GB" smtClean="0"/>
          </a:p>
          <a:p>
            <a:endParaRPr lang="en-GB" dirty="0" smtClean="0"/>
          </a:p>
        </p:txBody>
      </p:sp>
      <p:sp>
        <p:nvSpPr>
          <p:cNvPr id="58370" name="Rectangle 4"/>
          <p:cNvSpPr>
            <a:spLocks noGrp="1" noChangeArrowheads="1"/>
          </p:cNvSpPr>
          <p:nvPr>
            <p:ph type="sldNum" sz="quarter" idx="4294967295"/>
          </p:nvPr>
        </p:nvSpPr>
        <p:spPr>
          <a:xfrm>
            <a:off x="457200" y="6356350"/>
            <a:ext cx="2133600" cy="365125"/>
          </a:xfrm>
          <a:prstGeom prst="rect">
            <a:avLst/>
          </a:prstGeom>
        </p:spPr>
        <p:txBody>
          <a:bodyPr/>
          <a:lstStyle/>
          <a:p>
            <a:fld id="{194B8D7A-E48A-4AD3-AE6F-F53950BC4881}" type="slidenum">
              <a:rPr lang="en-AU" smtClean="0"/>
              <a:pPr/>
              <a:t>13</a:t>
            </a:fld>
            <a:endParaRPr lang="en-AU"/>
          </a:p>
        </p:txBody>
      </p:sp>
    </p:spTree>
    <p:extLst>
      <p:ext uri="{BB962C8B-B14F-4D97-AF65-F5344CB8AC3E}">
        <p14:creationId xmlns:p14="http://schemas.microsoft.com/office/powerpoint/2010/main" val="261539211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itle 1"/>
          <p:cNvSpPr>
            <a:spLocks noGrp="1"/>
          </p:cNvSpPr>
          <p:nvPr>
            <p:ph type="title"/>
          </p:nvPr>
        </p:nvSpPr>
        <p:spPr/>
        <p:txBody>
          <a:bodyPr/>
          <a:lstStyle/>
          <a:p>
            <a:r>
              <a:rPr lang="en-US" smtClean="0"/>
              <a:t>User and the System</a:t>
            </a:r>
          </a:p>
        </p:txBody>
      </p:sp>
      <p:pic>
        <p:nvPicPr>
          <p:cNvPr id="5" name="Content Placeholder 4"/>
          <p:cNvPicPr>
            <a:picLocks noGrp="1" noChangeArrowheads="1"/>
          </p:cNvPicPr>
          <p:nvPr>
            <p:ph idx="1"/>
          </p:nvPr>
        </p:nvPicPr>
        <p:blipFill>
          <a:blip r:embed="rId2" cstate="print"/>
          <a:stretch>
            <a:fillRect/>
          </a:stretch>
        </p:blipFill>
        <p:spPr>
          <a:xfrm>
            <a:off x="957953" y="1619250"/>
            <a:ext cx="6977270" cy="4114800"/>
          </a:xfrm>
        </p:spPr>
      </p:pic>
      <p:sp>
        <p:nvSpPr>
          <p:cNvPr id="61442" name="Rectangle 4"/>
          <p:cNvSpPr>
            <a:spLocks noGrp="1" noChangeArrowheads="1"/>
          </p:cNvSpPr>
          <p:nvPr>
            <p:ph type="sldNum" sz="quarter" idx="4294967295"/>
          </p:nvPr>
        </p:nvSpPr>
        <p:spPr>
          <a:xfrm>
            <a:off x="457200" y="6356350"/>
            <a:ext cx="2133600" cy="365125"/>
          </a:xfrm>
          <a:prstGeom prst="rect">
            <a:avLst/>
          </a:prstGeom>
        </p:spPr>
        <p:txBody>
          <a:bodyPr/>
          <a:lstStyle/>
          <a:p>
            <a:fld id="{7FF87691-57D3-427C-AC80-1F3DDA136E1F}" type="slidenum">
              <a:rPr lang="en-AU" smtClean="0"/>
              <a:pPr/>
              <a:t>14</a:t>
            </a:fld>
            <a:endParaRPr lang="en-AU"/>
          </a:p>
        </p:txBody>
      </p:sp>
      <p:cxnSp>
        <p:nvCxnSpPr>
          <p:cNvPr id="7" name="Straight Connector 6"/>
          <p:cNvCxnSpPr>
            <a:cxnSpLocks noChangeShapeType="1"/>
          </p:cNvCxnSpPr>
          <p:nvPr/>
        </p:nvCxnSpPr>
        <p:spPr bwMode="auto">
          <a:xfrm>
            <a:off x="457200" y="2894013"/>
            <a:ext cx="8153400" cy="1587"/>
          </a:xfrm>
          <a:prstGeom prst="line">
            <a:avLst/>
          </a:prstGeom>
          <a:noFill/>
          <a:ln w="57150">
            <a:solidFill>
              <a:schemeClr val="accent2"/>
            </a:solidFill>
            <a:prstDash val="dashDot"/>
            <a:round/>
            <a:headEnd/>
            <a:tailEnd/>
          </a:ln>
          <a:effectLst>
            <a:outerShdw dist="23000" dir="5400000" rotWithShape="0">
              <a:srgbClr val="808080">
                <a:alpha val="34999"/>
              </a:srgbClr>
            </a:outerShdw>
          </a:effectLst>
        </p:spPr>
      </p:cxnSp>
      <p:sp>
        <p:nvSpPr>
          <p:cNvPr id="8" name="TextBox 7"/>
          <p:cNvSpPr txBox="1">
            <a:spLocks noChangeArrowheads="1"/>
          </p:cNvSpPr>
          <p:nvPr/>
        </p:nvSpPr>
        <p:spPr bwMode="auto">
          <a:xfrm>
            <a:off x="7086600" y="2057400"/>
            <a:ext cx="1382713" cy="830263"/>
          </a:xfrm>
          <a:prstGeom prst="rect">
            <a:avLst/>
          </a:prstGeom>
          <a:noFill/>
          <a:ln w="9525">
            <a:noFill/>
            <a:miter lim="800000"/>
            <a:headEnd/>
            <a:tailEnd/>
          </a:ln>
        </p:spPr>
        <p:txBody>
          <a:bodyPr wrap="none">
            <a:spAutoFit/>
          </a:bodyPr>
          <a:lstStyle/>
          <a:p>
            <a:pPr algn="ctr"/>
            <a:r>
              <a:rPr lang="en-US">
                <a:latin typeface="Arial" charset="0"/>
              </a:rPr>
              <a:t>Visible</a:t>
            </a:r>
          </a:p>
          <a:p>
            <a:pPr algn="ctr"/>
            <a:r>
              <a:rPr lang="en-US">
                <a:latin typeface="Arial" charset="0"/>
              </a:rPr>
              <a:t>Interface</a:t>
            </a:r>
          </a:p>
        </p:txBody>
      </p:sp>
    </p:spTree>
    <p:extLst>
      <p:ext uri="{BB962C8B-B14F-4D97-AF65-F5344CB8AC3E}">
        <p14:creationId xmlns:p14="http://schemas.microsoft.com/office/powerpoint/2010/main" val="31737808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3"/>
          <p:cNvSpPr>
            <a:spLocks noGrp="1" noChangeArrowheads="1"/>
          </p:cNvSpPr>
          <p:nvPr>
            <p:ph type="title"/>
          </p:nvPr>
        </p:nvSpPr>
        <p:spPr/>
        <p:txBody>
          <a:bodyPr/>
          <a:lstStyle/>
          <a:p>
            <a:r>
              <a:rPr lang="en-GB" dirty="0" smtClean="0"/>
              <a:t>Remember, Task Analysis</a:t>
            </a:r>
            <a:endParaRPr lang="en-GB" dirty="0"/>
          </a:p>
        </p:txBody>
      </p:sp>
      <p:sp>
        <p:nvSpPr>
          <p:cNvPr id="229378" name="Rectangle 2"/>
          <p:cNvSpPr>
            <a:spLocks noGrp="1" noChangeArrowheads="1"/>
          </p:cNvSpPr>
          <p:nvPr>
            <p:ph type="body" idx="1"/>
          </p:nvPr>
        </p:nvSpPr>
        <p:spPr/>
        <p:txBody>
          <a:bodyPr>
            <a:normAutofit lnSpcReduction="10000"/>
          </a:bodyPr>
          <a:lstStyle/>
          <a:p>
            <a:r>
              <a:rPr lang="en-GB" smtClean="0"/>
              <a:t>Task Analysis is used to identify the sequence of tasks required to complete an activity. </a:t>
            </a:r>
          </a:p>
          <a:p>
            <a:r>
              <a:rPr lang="en-GB" smtClean="0"/>
              <a:t>It involves breaking down tasks into discrete steps, and noting the order in which they occur. </a:t>
            </a:r>
          </a:p>
          <a:p>
            <a:r>
              <a:rPr lang="en-GB" smtClean="0"/>
              <a:t>This is most useful when designing a new system as the computerised version should mimic the manual system in the type of and ordering of tasks as closely as possible, so that users can easily make the transition to the new computerised system. </a:t>
            </a:r>
          </a:p>
          <a:p>
            <a:r>
              <a:rPr lang="en-GB" smtClean="0"/>
              <a:t>It should also expose areas of under productivity which a computerised system could automate. </a:t>
            </a:r>
          </a:p>
          <a:p>
            <a:r>
              <a:rPr lang="en-GB" smtClean="0"/>
              <a:t>Any of the following methods can be used to collect information about a system:</a:t>
            </a:r>
          </a:p>
          <a:p>
            <a:pPr lvl="1"/>
            <a:r>
              <a:rPr lang="en-GB" smtClean="0"/>
              <a:t>Observation (ethnography) </a:t>
            </a:r>
          </a:p>
          <a:p>
            <a:pPr lvl="1"/>
            <a:r>
              <a:rPr lang="en-GB" smtClean="0"/>
              <a:t>Interviews with users </a:t>
            </a:r>
          </a:p>
          <a:p>
            <a:pPr lvl="1"/>
            <a:r>
              <a:rPr lang="en-GB" smtClean="0"/>
              <a:t>User logging </a:t>
            </a:r>
            <a:endParaRPr lang="en-GB"/>
          </a:p>
        </p:txBody>
      </p:sp>
    </p:spTree>
    <p:extLst>
      <p:ext uri="{BB962C8B-B14F-4D97-AF65-F5344CB8AC3E}">
        <p14:creationId xmlns:p14="http://schemas.microsoft.com/office/powerpoint/2010/main" val="662968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Task Analysis</a:t>
            </a:r>
            <a:endParaRPr lang="en-AU" dirty="0"/>
          </a:p>
        </p:txBody>
      </p:sp>
      <p:sp>
        <p:nvSpPr>
          <p:cNvPr id="3" name="Content Placeholder 2"/>
          <p:cNvSpPr>
            <a:spLocks noGrp="1"/>
          </p:cNvSpPr>
          <p:nvPr>
            <p:ph idx="1"/>
          </p:nvPr>
        </p:nvSpPr>
        <p:spPr/>
        <p:txBody>
          <a:bodyPr/>
          <a:lstStyle/>
          <a:p>
            <a:r>
              <a:rPr lang="en-AU" smtClean="0"/>
              <a:t>Who is going to use system?</a:t>
            </a:r>
          </a:p>
          <a:p>
            <a:r>
              <a:rPr lang="en-AU" smtClean="0"/>
              <a:t>What tasks do they now perform?</a:t>
            </a:r>
          </a:p>
          <a:p>
            <a:r>
              <a:rPr lang="en-AU" smtClean="0"/>
              <a:t>What tasks are desired?</a:t>
            </a:r>
          </a:p>
          <a:p>
            <a:r>
              <a:rPr lang="en-AU" smtClean="0"/>
              <a:t>How are the tasks learned?</a:t>
            </a:r>
          </a:p>
          <a:p>
            <a:r>
              <a:rPr lang="en-AU" smtClean="0"/>
              <a:t>Where are the tasks performed?</a:t>
            </a:r>
          </a:p>
          <a:p>
            <a:r>
              <a:rPr lang="en-AU" smtClean="0"/>
              <a:t>What’s the relationship between user &amp; data? </a:t>
            </a:r>
          </a:p>
          <a:p>
            <a:r>
              <a:rPr lang="en-AU" smtClean="0"/>
              <a:t>What other tools does the user have?</a:t>
            </a:r>
          </a:p>
          <a:p>
            <a:r>
              <a:rPr lang="en-AU" smtClean="0"/>
              <a:t>How do users communicate with each other? </a:t>
            </a:r>
          </a:p>
          <a:p>
            <a:r>
              <a:rPr lang="en-AU" smtClean="0"/>
              <a:t>How often are the tasks performed? </a:t>
            </a:r>
          </a:p>
          <a:p>
            <a:r>
              <a:rPr lang="en-AU" smtClean="0"/>
              <a:t>What are the time constraints on the tasks? </a:t>
            </a:r>
          </a:p>
          <a:p>
            <a:r>
              <a:rPr lang="en-AU" smtClean="0"/>
              <a:t>What happens when things go wrong?</a:t>
            </a:r>
            <a:endParaRPr lang="en-AU" dirty="0"/>
          </a:p>
        </p:txBody>
      </p:sp>
      <p:sp>
        <p:nvSpPr>
          <p:cNvPr id="6" name="TextBox 5"/>
          <p:cNvSpPr txBox="1"/>
          <p:nvPr/>
        </p:nvSpPr>
        <p:spPr>
          <a:xfrm>
            <a:off x="1180214" y="5794744"/>
            <a:ext cx="5629939" cy="461665"/>
          </a:xfrm>
          <a:prstGeom prst="rect">
            <a:avLst/>
          </a:prstGeom>
          <a:noFill/>
        </p:spPr>
        <p:txBody>
          <a:bodyPr wrap="none" rtlCol="0">
            <a:spAutoFit/>
          </a:bodyPr>
          <a:lstStyle/>
          <a:p>
            <a:r>
              <a:rPr lang="en-AU" sz="2400" b="1" dirty="0" smtClean="0">
                <a:solidFill>
                  <a:schemeClr val="accent2"/>
                </a:solidFill>
              </a:rPr>
              <a:t>How can these then be </a:t>
            </a:r>
            <a:r>
              <a:rPr lang="en-AU" sz="2400" b="1" dirty="0" err="1" smtClean="0">
                <a:solidFill>
                  <a:schemeClr val="accent2"/>
                </a:solidFill>
              </a:rPr>
              <a:t>evaluatied</a:t>
            </a:r>
            <a:r>
              <a:rPr lang="en-AU" sz="2400" b="1" dirty="0" smtClean="0">
                <a:solidFill>
                  <a:schemeClr val="accent2"/>
                </a:solidFill>
              </a:rPr>
              <a:t>?</a:t>
            </a:r>
            <a:endParaRPr lang="en-AU" sz="2400" b="1" dirty="0">
              <a:solidFill>
                <a:schemeClr val="accent2"/>
              </a:solidFill>
            </a:endParaRPr>
          </a:p>
        </p:txBody>
      </p:sp>
    </p:spTree>
    <p:extLst>
      <p:ext uri="{BB962C8B-B14F-4D97-AF65-F5344CB8AC3E}">
        <p14:creationId xmlns:p14="http://schemas.microsoft.com/office/powerpoint/2010/main" val="3682096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r>
              <a:rPr lang="en-US" smtClean="0"/>
              <a:t>Testing Concepts</a:t>
            </a:r>
            <a:endParaRPr lang="en-US" dirty="0"/>
          </a:p>
        </p:txBody>
      </p:sp>
      <p:sp>
        <p:nvSpPr>
          <p:cNvPr id="343043" name="Rectangle 3"/>
          <p:cNvSpPr>
            <a:spLocks noGrp="1" noChangeArrowheads="1"/>
          </p:cNvSpPr>
          <p:nvPr>
            <p:ph idx="1"/>
          </p:nvPr>
        </p:nvSpPr>
        <p:spPr/>
        <p:txBody>
          <a:bodyPr>
            <a:normAutofit/>
          </a:bodyPr>
          <a:lstStyle/>
          <a:p>
            <a:r>
              <a:rPr lang="en-US" smtClean="0"/>
              <a:t>Testing – the process of examining a component, subsystem, or system to determine its operational characteristics and whether it contains any defects</a:t>
            </a:r>
          </a:p>
          <a:p>
            <a:r>
              <a:rPr lang="en-US" smtClean="0"/>
              <a:t>Test case – a formal description of a starting state, one or more events to which the software must respond, and the expected response or ending state</a:t>
            </a:r>
          </a:p>
          <a:p>
            <a:pPr lvl="1"/>
            <a:r>
              <a:rPr lang="en-US" smtClean="0"/>
              <a:t>Defined based on well understood functional and non-functional requirements</a:t>
            </a:r>
          </a:p>
          <a:p>
            <a:pPr lvl="1"/>
            <a:r>
              <a:rPr lang="en-US" smtClean="0"/>
              <a:t>Must test all normal and exception situations</a:t>
            </a:r>
          </a:p>
          <a:p>
            <a:r>
              <a:rPr lang="en-US" smtClean="0"/>
              <a:t>Test data – a set of starting states and events used to test a module, group of modules, or entire system</a:t>
            </a:r>
          </a:p>
          <a:p>
            <a:pPr lvl="1"/>
            <a:r>
              <a:rPr lang="en-US" smtClean="0"/>
              <a:t>The data that will be used for a test case</a:t>
            </a:r>
            <a:endParaRPr lang="en-US" dirty="0"/>
          </a:p>
        </p:txBody>
      </p:sp>
    </p:spTree>
    <p:extLst>
      <p:ext uri="{BB962C8B-B14F-4D97-AF65-F5344CB8AC3E}">
        <p14:creationId xmlns:p14="http://schemas.microsoft.com/office/powerpoint/2010/main" val="478035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smtClean="0"/>
              <a:t>Testing</a:t>
            </a:r>
            <a:endParaRPr lang="en-US" dirty="0"/>
          </a:p>
        </p:txBody>
      </p:sp>
      <p:sp>
        <p:nvSpPr>
          <p:cNvPr id="19458" name="Rectangle 3"/>
          <p:cNvSpPr>
            <a:spLocks noGrp="1" noChangeArrowheads="1"/>
          </p:cNvSpPr>
          <p:nvPr>
            <p:ph idx="1"/>
          </p:nvPr>
        </p:nvSpPr>
        <p:spPr/>
        <p:txBody>
          <a:bodyPr>
            <a:normAutofit fontScale="92500" lnSpcReduction="10000"/>
          </a:bodyPr>
          <a:lstStyle/>
          <a:p>
            <a:r>
              <a:rPr lang="en-US" dirty="0" smtClean="0"/>
              <a:t>Unit test – tests of an individual method, class, or component before it is integrated with other software</a:t>
            </a:r>
          </a:p>
          <a:p>
            <a:r>
              <a:rPr lang="en-US" dirty="0"/>
              <a:t>Integration test – tests of the behavior of a group of methods, classes, or </a:t>
            </a:r>
            <a:r>
              <a:rPr lang="en-US" dirty="0" smtClean="0"/>
              <a:t>components</a:t>
            </a:r>
          </a:p>
          <a:p>
            <a:r>
              <a:rPr lang="en-US" dirty="0"/>
              <a:t>Integration testing of object-oriented software is very complex because an object-oriented program consists of a set of interacting </a:t>
            </a:r>
            <a:r>
              <a:rPr lang="en-US" dirty="0" smtClean="0"/>
              <a:t>objects</a:t>
            </a:r>
          </a:p>
          <a:p>
            <a:r>
              <a:rPr lang="en-US" dirty="0"/>
              <a:t>System test – an integration test of an entire system or independent subsystem</a:t>
            </a:r>
          </a:p>
          <a:p>
            <a:r>
              <a:rPr lang="en-US" dirty="0"/>
              <a:t>Performance test or stress test – an integration and usability test that determines whether a system or subsystem can meet time-based performance criteria</a:t>
            </a:r>
          </a:p>
          <a:p>
            <a:endParaRPr lang="en-US" dirty="0" smtClean="0"/>
          </a:p>
          <a:p>
            <a:r>
              <a:rPr lang="en-US" dirty="0"/>
              <a:t>Usability test – a test to determine whether a method, class, subsystem, or system meets user </a:t>
            </a:r>
            <a:r>
              <a:rPr lang="en-US" dirty="0" smtClean="0"/>
              <a:t>requirements</a:t>
            </a:r>
          </a:p>
          <a:p>
            <a:r>
              <a:rPr lang="en-US" dirty="0"/>
              <a:t>User acceptance test – a system test performed to determine whether the system fulfills user requirements</a:t>
            </a:r>
          </a:p>
          <a:p>
            <a:endParaRPr lang="en-US" dirty="0"/>
          </a:p>
          <a:p>
            <a:endParaRPr lang="en-US" dirty="0"/>
          </a:p>
          <a:p>
            <a:endParaRPr lang="en-US" dirty="0" smtClean="0"/>
          </a:p>
        </p:txBody>
      </p:sp>
    </p:spTree>
    <p:extLst>
      <p:ext uri="{BB962C8B-B14F-4D97-AF65-F5344CB8AC3E}">
        <p14:creationId xmlns:p14="http://schemas.microsoft.com/office/powerpoint/2010/main" val="930296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fontScale="90000"/>
          </a:bodyPr>
          <a:lstStyle/>
          <a:p>
            <a:r>
              <a:rPr lang="en-AU" sz="4000" dirty="0" smtClean="0"/>
              <a:t>What is Interaction Design?</a:t>
            </a:r>
            <a:r>
              <a:rPr lang="en-AU" dirty="0" smtClean="0"/>
              <a:t/>
            </a:r>
            <a:br>
              <a:rPr lang="en-AU" dirty="0" smtClean="0"/>
            </a:br>
            <a:r>
              <a:rPr lang="en-AU" sz="2000" b="1" dirty="0" smtClean="0">
                <a:solidFill>
                  <a:schemeClr val="accent2"/>
                </a:solidFill>
                <a:latin typeface="+mn-lt"/>
              </a:rPr>
              <a:t>CHAPTER 13</a:t>
            </a:r>
            <a:endParaRPr lang="en-GB" sz="2000" b="1" dirty="0">
              <a:solidFill>
                <a:schemeClr val="accent2"/>
              </a:solidFill>
              <a:latin typeface="+mn-lt"/>
            </a:endParaRPr>
          </a:p>
        </p:txBody>
      </p:sp>
      <p:sp>
        <p:nvSpPr>
          <p:cNvPr id="15365" name="Rectangle 3"/>
          <p:cNvSpPr>
            <a:spLocks noGrp="1" noChangeArrowheads="1"/>
          </p:cNvSpPr>
          <p:nvPr>
            <p:ph sz="half" idx="1"/>
          </p:nvPr>
        </p:nvSpPr>
        <p:spPr/>
        <p:txBody>
          <a:bodyPr>
            <a:normAutofit/>
          </a:bodyPr>
          <a:lstStyle/>
          <a:p>
            <a:pPr lvl="0"/>
            <a:r>
              <a:rPr lang="en-US" dirty="0" smtClean="0"/>
              <a:t>Explain the key concepts and terms used in evaluation</a:t>
            </a:r>
          </a:p>
          <a:p>
            <a:pPr lvl="0"/>
            <a:r>
              <a:rPr lang="en-US" dirty="0" smtClean="0"/>
              <a:t>Introduce different types of evaluation methods</a:t>
            </a:r>
          </a:p>
          <a:p>
            <a:pPr lvl="0"/>
            <a:r>
              <a:rPr lang="en-US" dirty="0" smtClean="0"/>
              <a:t>Show how different evaluation methods are used for different purposes at different stages of the design process and in different contexts of use.</a:t>
            </a:r>
          </a:p>
          <a:p>
            <a:pPr lvl="0"/>
            <a:r>
              <a:rPr lang="en-US" dirty="0" smtClean="0"/>
              <a:t>Show how evaluators mix and modify methods to meet the demands of evaluating novel systems.</a:t>
            </a:r>
          </a:p>
          <a:p>
            <a:pPr lvl="0"/>
            <a:r>
              <a:rPr lang="en-US" dirty="0" smtClean="0"/>
              <a:t>Discuss some of the challenges that evaluators have to consider when doing evaluation.</a:t>
            </a:r>
          </a:p>
        </p:txBody>
      </p:sp>
      <p:sp>
        <p:nvSpPr>
          <p:cNvPr id="2" name="Footer Placeholder 1"/>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
        <p:nvSpPr>
          <p:cNvPr id="15366" name="Rectangle 4"/>
          <p:cNvSpPr>
            <a:spLocks noChangeArrowheads="1"/>
          </p:cNvSpPr>
          <p:nvPr/>
        </p:nvSpPr>
        <p:spPr bwMode="auto">
          <a:xfrm>
            <a:off x="34925" y="-2190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endParaRPr lang="en-US" sz="2400">
              <a:latin typeface="Liberation Sans"/>
            </a:endParaRPr>
          </a:p>
        </p:txBody>
      </p:sp>
    </p:spTree>
    <p:extLst>
      <p:ext uri="{BB962C8B-B14F-4D97-AF65-F5344CB8AC3E}">
        <p14:creationId xmlns:p14="http://schemas.microsoft.com/office/powerpoint/2010/main" val="1209807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sz="quarter" idx="13"/>
          </p:nvPr>
        </p:nvSpPr>
        <p:spPr/>
        <p:txBody>
          <a:bodyPr>
            <a:normAutofit/>
          </a:bodyPr>
          <a:lstStyle/>
          <a:p>
            <a:r>
              <a:rPr lang="en-US" sz="4600" dirty="0"/>
              <a:t>Dr. Mark Freeman</a:t>
            </a:r>
          </a:p>
        </p:txBody>
      </p:sp>
      <p:sp>
        <p:nvSpPr>
          <p:cNvPr id="5" name="Content Placeholder 4"/>
          <p:cNvSpPr>
            <a:spLocks noGrp="1"/>
          </p:cNvSpPr>
          <p:nvPr>
            <p:ph sz="quarter" idx="14"/>
          </p:nvPr>
        </p:nvSpPr>
        <p:spPr>
          <a:xfrm>
            <a:off x="292969" y="4642879"/>
            <a:ext cx="6253109" cy="1690507"/>
          </a:xfrm>
        </p:spPr>
        <p:txBody>
          <a:bodyPr/>
          <a:lstStyle/>
          <a:p>
            <a:r>
              <a:rPr lang="en-US" dirty="0"/>
              <a:t>School of Computing and Information Technology</a:t>
            </a:r>
          </a:p>
          <a:p>
            <a:r>
              <a:rPr lang="en-US" dirty="0"/>
              <a:t>Faculty of Engineering and Information Sciences</a:t>
            </a:r>
          </a:p>
          <a:p>
            <a:endParaRPr lang="en-AU" dirty="0"/>
          </a:p>
        </p:txBody>
      </p:sp>
      <p:sp>
        <p:nvSpPr>
          <p:cNvPr id="4" name="TextBox 3"/>
          <p:cNvSpPr txBox="1"/>
          <p:nvPr/>
        </p:nvSpPr>
        <p:spPr>
          <a:xfrm>
            <a:off x="3072190" y="1717524"/>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05444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ormAutofit fontScale="90000"/>
          </a:bodyPr>
          <a:lstStyle/>
          <a:p>
            <a:r>
              <a:rPr lang="en-US" smtClean="0"/>
              <a:t>Why, what, where and when to evaluate</a:t>
            </a:r>
            <a:endParaRPr lang="en-US" dirty="0"/>
          </a:p>
        </p:txBody>
      </p:sp>
      <p:sp>
        <p:nvSpPr>
          <p:cNvPr id="17413" name="Rectangle 3"/>
          <p:cNvSpPr>
            <a:spLocks noGrp="1" noChangeArrowheads="1"/>
          </p:cNvSpPr>
          <p:nvPr>
            <p:ph sz="half" idx="1"/>
          </p:nvPr>
        </p:nvSpPr>
        <p:spPr/>
        <p:txBody>
          <a:bodyPr/>
          <a:lstStyle/>
          <a:p>
            <a:r>
              <a:rPr lang="en-US" dirty="0" smtClean="0"/>
              <a:t>Iterative design &amp; evaluation is a continuous process that examines:</a:t>
            </a:r>
          </a:p>
          <a:p>
            <a:endParaRPr lang="en-US" dirty="0" smtClean="0"/>
          </a:p>
          <a:p>
            <a:r>
              <a:rPr lang="en-US" b="1" dirty="0" smtClean="0"/>
              <a:t>Why</a:t>
            </a:r>
            <a:r>
              <a:rPr lang="en-US" dirty="0" smtClean="0"/>
              <a:t>: to check users’ requirements and that they can use the product and they like it. </a:t>
            </a:r>
          </a:p>
          <a:p>
            <a:r>
              <a:rPr lang="en-US" b="1" dirty="0" smtClean="0"/>
              <a:t>What</a:t>
            </a:r>
            <a:r>
              <a:rPr lang="en-US" dirty="0" smtClean="0"/>
              <a:t>: a conceptual model, early prototypes of a new system and later, more complete prototypes.</a:t>
            </a:r>
          </a:p>
          <a:p>
            <a:r>
              <a:rPr lang="en-US" b="1" dirty="0" smtClean="0"/>
              <a:t>Where</a:t>
            </a:r>
            <a:r>
              <a:rPr lang="en-US" dirty="0" smtClean="0"/>
              <a:t>: in natural and/or laboratory settings.</a:t>
            </a:r>
          </a:p>
          <a:p>
            <a:r>
              <a:rPr lang="en-US" b="1" dirty="0" smtClean="0"/>
              <a:t>When</a:t>
            </a:r>
            <a:r>
              <a:rPr lang="en-US" dirty="0" smtClean="0"/>
              <a:t>: throughout design; finished products can be evaluated to collect information to inform new products.</a:t>
            </a:r>
            <a:endParaRPr lang="en-US" dirty="0"/>
          </a:p>
        </p:txBody>
      </p:sp>
      <p:sp>
        <p:nvSpPr>
          <p:cNvPr id="2" name="Footer Placeholder 1"/>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5526052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itle 1"/>
          <p:cNvSpPr>
            <a:spLocks noGrp="1"/>
          </p:cNvSpPr>
          <p:nvPr>
            <p:ph type="title"/>
          </p:nvPr>
        </p:nvSpPr>
        <p:spPr/>
        <p:txBody>
          <a:bodyPr/>
          <a:lstStyle/>
          <a:p>
            <a:r>
              <a:rPr lang="en-US" smtClean="0"/>
              <a:t>Types of evaluation</a:t>
            </a:r>
            <a:endParaRPr lang="en-US"/>
          </a:p>
        </p:txBody>
      </p:sp>
      <p:sp>
        <p:nvSpPr>
          <p:cNvPr id="21509" name="Content Placeholder 2"/>
          <p:cNvSpPr>
            <a:spLocks noGrp="1"/>
          </p:cNvSpPr>
          <p:nvPr>
            <p:ph sz="half" idx="1"/>
          </p:nvPr>
        </p:nvSpPr>
        <p:spPr/>
        <p:txBody>
          <a:bodyPr/>
          <a:lstStyle/>
          <a:p>
            <a:r>
              <a:rPr lang="en-US" dirty="0" smtClean="0"/>
              <a:t>Controlled settings involving users, e.g. usability testing &amp; experiments in  laboratories and living labs.</a:t>
            </a:r>
          </a:p>
          <a:p>
            <a:r>
              <a:rPr lang="en-US" dirty="0" smtClean="0"/>
              <a:t>Natural settings involving users, e.g. field studies and in the wild studies to see how the product is used in the real world. </a:t>
            </a:r>
          </a:p>
          <a:p>
            <a:r>
              <a:rPr lang="en-US" dirty="0" smtClean="0"/>
              <a:t>Settings not involving users, e.g. to predict, analyze &amp; model aspects of the interface analytics.</a:t>
            </a:r>
            <a:endParaRPr lang="en-US" dirty="0"/>
          </a:p>
        </p:txBody>
      </p:sp>
      <p:sp>
        <p:nvSpPr>
          <p:cNvPr id="2" name="Footer Placeholder 1"/>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20923563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a Living Lab?</a:t>
            </a:r>
            <a:endParaRPr lang="en-AU" dirty="0"/>
          </a:p>
        </p:txBody>
      </p:sp>
      <p:sp>
        <p:nvSpPr>
          <p:cNvPr id="3" name="Content Placeholder 2"/>
          <p:cNvSpPr>
            <a:spLocks noGrp="1"/>
          </p:cNvSpPr>
          <p:nvPr>
            <p:ph sz="half" idx="1"/>
          </p:nvPr>
        </p:nvSpPr>
        <p:spPr/>
        <p:txBody>
          <a:bodyPr/>
          <a:lstStyle/>
          <a:p>
            <a:r>
              <a:rPr lang="en-AU" dirty="0" smtClean="0"/>
              <a:t>Living Labs are defined as user-centred, open innovation ecosystems based on a systematic user co-creation approach integrating research and innovation processes in real life communities and settings. In practice, Living Labs place the citizen at the centre of innovation, and have thus shown the ability to better mould the opportunities offered by new ICT concepts and solutions to the specific needs and aspirations of local contexts, cultures, and creativity potentials.</a:t>
            </a:r>
          </a:p>
          <a:p>
            <a:pPr marL="914400" lvl="2" indent="0">
              <a:buNone/>
            </a:pPr>
            <a:r>
              <a:rPr lang="en-AU" dirty="0">
                <a:hlinkClick r:id="rId2"/>
              </a:rPr>
              <a:t>http://</a:t>
            </a:r>
            <a:r>
              <a:rPr lang="en-AU" dirty="0" smtClean="0">
                <a:hlinkClick r:id="rId2"/>
              </a:rPr>
              <a:t>openlivinglabs.eu/aboutus</a:t>
            </a:r>
            <a:endParaRPr lang="en-AU" dirty="0"/>
          </a:p>
          <a:p>
            <a:pPr marL="400050" indent="-285750"/>
            <a:r>
              <a:rPr lang="en-AU" dirty="0" smtClean="0"/>
              <a:t>	</a:t>
            </a:r>
          </a:p>
          <a:p>
            <a:pPr marL="400050" indent="-285750"/>
            <a:endParaRPr lang="en-AU" dirty="0" smtClean="0"/>
          </a:p>
          <a:p>
            <a:pPr marL="914400" lvl="2" indent="0">
              <a:buNone/>
            </a:pPr>
            <a:endParaRPr lang="en-AU" dirty="0"/>
          </a:p>
          <a:p>
            <a:endParaRPr lang="en-AU" dirty="0"/>
          </a:p>
        </p:txBody>
      </p:sp>
    </p:spTree>
    <p:extLst>
      <p:ext uri="{BB962C8B-B14F-4D97-AF65-F5344CB8AC3E}">
        <p14:creationId xmlns:p14="http://schemas.microsoft.com/office/powerpoint/2010/main" val="3716884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itle 1"/>
          <p:cNvSpPr>
            <a:spLocks noGrp="1"/>
          </p:cNvSpPr>
          <p:nvPr>
            <p:ph type="title"/>
          </p:nvPr>
        </p:nvSpPr>
        <p:spPr/>
        <p:txBody>
          <a:bodyPr>
            <a:normAutofit fontScale="90000"/>
          </a:bodyPr>
          <a:lstStyle/>
          <a:p>
            <a:r>
              <a:rPr lang="en-US" smtClean="0"/>
              <a:t>Usability testing &amp; field studies can compliment</a:t>
            </a:r>
            <a:endParaRPr lang="en-US"/>
          </a:p>
        </p:txBody>
      </p:sp>
      <p:sp>
        <p:nvSpPr>
          <p:cNvPr id="2" name="Footer Placeholder 1"/>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44824"/>
            <a:ext cx="7181850" cy="430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88480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smtClean="0"/>
              <a:t>Evaluation case studies</a:t>
            </a:r>
            <a:endParaRPr lang="en-US" dirty="0"/>
          </a:p>
        </p:txBody>
      </p:sp>
      <p:sp>
        <p:nvSpPr>
          <p:cNvPr id="25605" name="Rectangle 3"/>
          <p:cNvSpPr>
            <a:spLocks noGrp="1" noChangeArrowheads="1"/>
          </p:cNvSpPr>
          <p:nvPr>
            <p:ph sz="half" idx="1"/>
          </p:nvPr>
        </p:nvSpPr>
        <p:spPr/>
        <p:txBody>
          <a:bodyPr/>
          <a:lstStyle/>
          <a:p>
            <a:r>
              <a:rPr lang="en-US" smtClean="0"/>
              <a:t>Experiment to investigate a computer game</a:t>
            </a:r>
          </a:p>
          <a:p>
            <a:endParaRPr lang="en-US" smtClean="0"/>
          </a:p>
          <a:p>
            <a:r>
              <a:rPr lang="en-US" smtClean="0"/>
              <a:t>In the wild field study of skiers</a:t>
            </a:r>
          </a:p>
          <a:p>
            <a:endParaRPr lang="en-US" smtClean="0"/>
          </a:p>
          <a:p>
            <a:r>
              <a:rPr lang="en-US" smtClean="0"/>
              <a:t>Crowdsourcing</a:t>
            </a:r>
            <a:endParaRPr lang="en-US" dirty="0"/>
          </a:p>
        </p:txBody>
      </p:sp>
      <p:sp>
        <p:nvSpPr>
          <p:cNvPr id="2" name="Footer Placeholder 1"/>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
        <p:nvSpPr>
          <p:cNvPr id="3" name="Slide Number Placeholder 2"/>
          <p:cNvSpPr>
            <a:spLocks noGrp="1"/>
          </p:cNvSpPr>
          <p:nvPr>
            <p:ph type="sldNum" sz="quarter" idx="4294967295"/>
          </p:nvPr>
        </p:nvSpPr>
        <p:spPr>
          <a:xfrm>
            <a:off x="7010400" y="6356350"/>
            <a:ext cx="2133600" cy="365125"/>
          </a:xfrm>
          <a:prstGeom prst="rect">
            <a:avLst/>
          </a:prstGeom>
        </p:spPr>
        <p:txBody>
          <a:bodyPr/>
          <a:lstStyle/>
          <a:p>
            <a:fld id="{A7EA2D8D-44E5-43C4-BBA1-AE3E32EF0894}" type="slidenum">
              <a:rPr lang="en-GB" smtClean="0">
                <a:solidFill>
                  <a:schemeClr val="accent6">
                    <a:lumMod val="75000"/>
                  </a:schemeClr>
                </a:solidFill>
              </a:rPr>
              <a:t>24</a:t>
            </a:fld>
            <a:endParaRPr lang="en-GB" dirty="0">
              <a:solidFill>
                <a:schemeClr val="accent6">
                  <a:lumMod val="75000"/>
                </a:schemeClr>
              </a:solidFill>
            </a:endParaRPr>
          </a:p>
        </p:txBody>
      </p:sp>
    </p:spTree>
    <p:extLst>
      <p:ext uri="{BB962C8B-B14F-4D97-AF65-F5344CB8AC3E}">
        <p14:creationId xmlns:p14="http://schemas.microsoft.com/office/powerpoint/2010/main" val="34833236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normAutofit fontScale="90000"/>
          </a:bodyPr>
          <a:lstStyle/>
          <a:p>
            <a:r>
              <a:rPr lang="en-US" smtClean="0"/>
              <a:t>Challenge &amp; engagement in a collaborative immersive game</a:t>
            </a:r>
            <a:endParaRPr lang="en-US"/>
          </a:p>
        </p:txBody>
      </p:sp>
      <p:sp>
        <p:nvSpPr>
          <p:cNvPr id="27654" name="Rectangle 3"/>
          <p:cNvSpPr>
            <a:spLocks noGrp="1" noChangeArrowheads="1"/>
          </p:cNvSpPr>
          <p:nvPr>
            <p:ph sz="half" idx="1"/>
          </p:nvPr>
        </p:nvSpPr>
        <p:spPr/>
        <p:txBody>
          <a:bodyPr/>
          <a:lstStyle/>
          <a:p>
            <a:r>
              <a:rPr lang="en-US" smtClean="0"/>
              <a:t>Physiological measures</a:t>
            </a:r>
            <a:br>
              <a:rPr lang="en-US" smtClean="0"/>
            </a:br>
            <a:r>
              <a:rPr lang="en-US" smtClean="0"/>
              <a:t>were used.</a:t>
            </a:r>
          </a:p>
          <a:p>
            <a:endParaRPr lang="en-US" smtClean="0"/>
          </a:p>
          <a:p>
            <a:r>
              <a:rPr lang="en-US" smtClean="0"/>
              <a:t>Players were more engaged when playing against another person than when playing against a computer.</a:t>
            </a:r>
          </a:p>
          <a:p>
            <a:endParaRPr lang="en-US" smtClean="0"/>
          </a:p>
          <a:p>
            <a:r>
              <a:rPr lang="en-US" smtClean="0"/>
              <a:t>What precautionary measures did the evaluators take?</a:t>
            </a:r>
            <a:endParaRPr lang="en-US" dirty="0"/>
          </a:p>
        </p:txBody>
      </p:sp>
      <p:sp>
        <p:nvSpPr>
          <p:cNvPr id="2" name="Footer Placeholder 1"/>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
        <p:nvSpPr>
          <p:cNvPr id="3" name="Slide Number Placeholder 2"/>
          <p:cNvSpPr>
            <a:spLocks noGrp="1"/>
          </p:cNvSpPr>
          <p:nvPr>
            <p:ph type="sldNum" sz="quarter" idx="4294967295"/>
          </p:nvPr>
        </p:nvSpPr>
        <p:spPr>
          <a:xfrm>
            <a:off x="7010400" y="6356350"/>
            <a:ext cx="2133600" cy="365125"/>
          </a:xfrm>
          <a:prstGeom prst="rect">
            <a:avLst/>
          </a:prstGeom>
        </p:spPr>
        <p:txBody>
          <a:bodyPr/>
          <a:lstStyle/>
          <a:p>
            <a:fld id="{A7EA2D8D-44E5-43C4-BBA1-AE3E32EF0894}" type="slidenum">
              <a:rPr lang="en-GB" smtClean="0">
                <a:solidFill>
                  <a:schemeClr val="accent6">
                    <a:lumMod val="75000"/>
                  </a:schemeClr>
                </a:solidFill>
              </a:rPr>
              <a:t>25</a:t>
            </a:fld>
            <a:endParaRPr lang="en-GB" dirty="0">
              <a:solidFill>
                <a:schemeClr val="accent6">
                  <a:lumMod val="75000"/>
                </a:schemeClr>
              </a:solidFill>
            </a:endParaRPr>
          </a:p>
        </p:txBody>
      </p:sp>
    </p:spTree>
    <p:extLst>
      <p:ext uri="{BB962C8B-B14F-4D97-AF65-F5344CB8AC3E}">
        <p14:creationId xmlns:p14="http://schemas.microsoft.com/office/powerpoint/2010/main" val="6318371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normAutofit fontScale="90000"/>
          </a:bodyPr>
          <a:lstStyle/>
          <a:p>
            <a:r>
              <a:rPr lang="en-US" smtClean="0"/>
              <a:t>Challenge &amp; engagement in a collaborative immersive game</a:t>
            </a:r>
            <a:endParaRPr lang="en-US"/>
          </a:p>
        </p:txBody>
      </p:sp>
      <p:sp>
        <p:nvSpPr>
          <p:cNvPr id="2" name="Footer Placeholder 1"/>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15215"/>
            <a:ext cx="7544894"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80348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r>
              <a:rPr lang="en-US" smtClean="0"/>
              <a:t>What does this data tell you?</a:t>
            </a:r>
            <a:endParaRPr lang="en-US" dirty="0"/>
          </a:p>
        </p:txBody>
      </p:sp>
      <p:sp>
        <p:nvSpPr>
          <p:cNvPr id="6" name="Content Placeholder 5"/>
          <p:cNvSpPr>
            <a:spLocks noGrp="1"/>
          </p:cNvSpPr>
          <p:nvPr>
            <p:ph sz="half" idx="1"/>
          </p:nvPr>
        </p:nvSpPr>
        <p:spPr/>
        <p:txBody>
          <a:bodyPr/>
          <a:lstStyle/>
          <a:p>
            <a:endParaRPr lang="en-AU"/>
          </a:p>
        </p:txBody>
      </p:sp>
      <p:sp>
        <p:nvSpPr>
          <p:cNvPr id="2" name="Footer Placeholder 1"/>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pic>
        <p:nvPicPr>
          <p:cNvPr id="16402"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257789"/>
            <a:ext cx="8347944" cy="482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79709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mtClean="0"/>
              <a:t>What did we learn from the case studies?</a:t>
            </a:r>
            <a:endParaRPr lang="en-GB" dirty="0"/>
          </a:p>
        </p:txBody>
      </p:sp>
      <p:sp>
        <p:nvSpPr>
          <p:cNvPr id="3" name="Content Placeholder 2"/>
          <p:cNvSpPr>
            <a:spLocks noGrp="1"/>
          </p:cNvSpPr>
          <p:nvPr>
            <p:ph sz="half" idx="1"/>
          </p:nvPr>
        </p:nvSpPr>
        <p:spPr/>
        <p:txBody>
          <a:bodyPr/>
          <a:lstStyle/>
          <a:p>
            <a:r>
              <a:rPr lang="en-US" smtClean="0"/>
              <a:t>How to observe users in natural settings.</a:t>
            </a:r>
          </a:p>
          <a:p>
            <a:endParaRPr lang="en-US" smtClean="0"/>
          </a:p>
          <a:p>
            <a:r>
              <a:rPr lang="en-US" smtClean="0"/>
              <a:t>Unexpected findings resulting from in the wild studies.</a:t>
            </a:r>
          </a:p>
          <a:p>
            <a:endParaRPr lang="en-US" smtClean="0"/>
          </a:p>
          <a:p>
            <a:r>
              <a:rPr lang="en-US" smtClean="0"/>
              <a:t>Having to develop different data collection and analysis techniques to evaluate user experience goals such as challenge and engagement.</a:t>
            </a:r>
          </a:p>
          <a:p>
            <a:endParaRPr lang="en-US" smtClean="0"/>
          </a:p>
          <a:p>
            <a:r>
              <a:rPr lang="en-US" smtClean="0"/>
              <a:t>The ability to run experiments on the Internet that are quick and inexpensive using crowdsourcing.</a:t>
            </a:r>
          </a:p>
          <a:p>
            <a:endParaRPr lang="en-US" smtClean="0"/>
          </a:p>
          <a:p>
            <a:r>
              <a:rPr lang="en-US" smtClean="0"/>
              <a:t>How to recruit a large number of participants using Mechanical Turk.</a:t>
            </a:r>
            <a:r>
              <a:rPr lang="en-GB" smtClean="0"/>
              <a:t>Test text</a:t>
            </a:r>
            <a:endParaRPr lang="en-GB" dirty="0" smtClean="0"/>
          </a:p>
        </p:txBody>
      </p:sp>
      <p:sp>
        <p:nvSpPr>
          <p:cNvPr id="4" name="Footer Placeholder 3"/>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
        <p:nvSpPr>
          <p:cNvPr id="5" name="Slide Number Placeholder 4"/>
          <p:cNvSpPr>
            <a:spLocks noGrp="1"/>
          </p:cNvSpPr>
          <p:nvPr>
            <p:ph type="sldNum" sz="quarter" idx="4294967295"/>
          </p:nvPr>
        </p:nvSpPr>
        <p:spPr>
          <a:xfrm>
            <a:off x="7010400" y="6356350"/>
            <a:ext cx="2133600" cy="365125"/>
          </a:xfrm>
          <a:prstGeom prst="rect">
            <a:avLst/>
          </a:prstGeom>
        </p:spPr>
        <p:txBody>
          <a:bodyPr/>
          <a:lstStyle/>
          <a:p>
            <a:fld id="{A7EA2D8D-44E5-43C4-BBA1-AE3E32EF0894}" type="slidenum">
              <a:rPr lang="en-GB" smtClean="0">
                <a:solidFill>
                  <a:schemeClr val="accent6">
                    <a:lumMod val="75000"/>
                  </a:schemeClr>
                </a:solidFill>
              </a:rPr>
              <a:t>28</a:t>
            </a:fld>
            <a:endParaRPr lang="en-GB" dirty="0">
              <a:solidFill>
                <a:schemeClr val="accent6">
                  <a:lumMod val="75000"/>
                </a:schemeClr>
              </a:solidFill>
            </a:endParaRPr>
          </a:p>
        </p:txBody>
      </p:sp>
    </p:spTree>
    <p:extLst>
      <p:ext uri="{BB962C8B-B14F-4D97-AF65-F5344CB8AC3E}">
        <p14:creationId xmlns:p14="http://schemas.microsoft.com/office/powerpoint/2010/main" val="24017621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en-US" smtClean="0"/>
              <a:t>Evaluation methods</a:t>
            </a:r>
            <a:endParaRPr lang="en-US" dirty="0"/>
          </a:p>
        </p:txBody>
      </p:sp>
      <p:sp>
        <p:nvSpPr>
          <p:cNvPr id="2" name="Footer Placeholder 1"/>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graphicFrame>
        <p:nvGraphicFramePr>
          <p:cNvPr id="7" name="Group 46"/>
          <p:cNvGraphicFramePr>
            <a:graphicFrameLocks noGrp="1"/>
          </p:cNvGraphicFramePr>
          <p:nvPr>
            <p:ph sz="half" idx="1"/>
            <p:extLst>
              <p:ext uri="{D42A27DB-BD31-4B8C-83A1-F6EECF244321}">
                <p14:modId xmlns:p14="http://schemas.microsoft.com/office/powerpoint/2010/main" val="880435900"/>
              </p:ext>
            </p:extLst>
          </p:nvPr>
        </p:nvGraphicFramePr>
        <p:xfrm>
          <a:off x="457200" y="1771650"/>
          <a:ext cx="8229600" cy="4206240"/>
        </p:xfrm>
        <a:graphic>
          <a:graphicData uri="http://schemas.openxmlformats.org/drawingml/2006/table">
            <a:tbl>
              <a:tblPr firstRow="1" firstCol="1">
                <a:tableStyleId>{073A0DAA-6AF3-43AB-8588-CEC1D06C72B9}</a:tableStyleId>
              </a:tblPr>
              <a:tblGrid>
                <a:gridCol w="2057400"/>
                <a:gridCol w="2057400"/>
                <a:gridCol w="2057400"/>
                <a:gridCol w="2057400"/>
              </a:tblGrid>
              <a:tr h="7010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mj-lt"/>
                        </a:rPr>
                        <a:t>Method</a:t>
                      </a:r>
                      <a:endParaRPr kumimoji="0" lang="en-US" sz="2000" b="0" i="0" u="none" strike="noStrike" cap="none" normalizeH="0" baseline="0" dirty="0">
                        <a:ln>
                          <a:noFill/>
                        </a:ln>
                        <a:solidFill>
                          <a:srgbClr val="7030A0"/>
                        </a:solidFill>
                        <a:effectLst/>
                        <a:latin typeface="+mj-lt"/>
                        <a:ea typeface="ＭＳ Ｐゴシック" charset="0"/>
                        <a:cs typeface="ＭＳ Ｐゴシック"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latin typeface="+mj-lt"/>
                        </a:rPr>
                        <a:t>Controlled settings</a:t>
                      </a:r>
                      <a:endParaRPr kumimoji="0" lang="en-US" sz="2000" b="1" i="0" u="none" strike="noStrike" cap="none" normalizeH="0" baseline="0">
                        <a:ln>
                          <a:noFill/>
                        </a:ln>
                        <a:solidFill>
                          <a:srgbClr val="7030A0"/>
                        </a:solidFill>
                        <a:effectLst/>
                        <a:latin typeface="+mj-lt"/>
                        <a:ea typeface="ＭＳ Ｐゴシック" charset="0"/>
                        <a:cs typeface="ＭＳ Ｐゴシック"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mj-lt"/>
                        </a:rPr>
                        <a:t>Natural settings </a:t>
                      </a:r>
                      <a:endParaRPr kumimoji="0" lang="en-US" sz="2000" b="0" i="0" u="none" strike="noStrike" cap="none" normalizeH="0" baseline="0" dirty="0">
                        <a:ln>
                          <a:noFill/>
                        </a:ln>
                        <a:solidFill>
                          <a:srgbClr val="7030A0"/>
                        </a:solidFill>
                        <a:effectLst/>
                        <a:latin typeface="+mj-lt"/>
                        <a:ea typeface="ＭＳ Ｐゴシック" charset="0"/>
                        <a:cs typeface="ＭＳ Ｐゴシック"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mj-lt"/>
                        </a:rPr>
                        <a:t>Without users</a:t>
                      </a:r>
                      <a:endParaRPr kumimoji="0" lang="en-US" sz="2000" b="1" i="0" u="none" strike="noStrike" cap="none" normalizeH="0" baseline="0" dirty="0">
                        <a:ln>
                          <a:noFill/>
                        </a:ln>
                        <a:solidFill>
                          <a:srgbClr val="7030A0"/>
                        </a:solidFill>
                        <a:effectLst/>
                        <a:latin typeface="+mj-lt"/>
                        <a:ea typeface="ＭＳ Ｐゴシック" charset="0"/>
                        <a:cs typeface="ＭＳ Ｐゴシック" charset="0"/>
                      </a:endParaRPr>
                    </a:p>
                  </a:txBody>
                  <a:tcPr anchor="ctr" horzOverflow="overflow"/>
                </a:tc>
              </a:tr>
              <a:tr h="7010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mj-lt"/>
                        </a:rPr>
                        <a:t>Observing</a:t>
                      </a:r>
                      <a:endParaRPr kumimoji="0" lang="en-US" sz="2000" b="1" i="0" u="none" strike="noStrike" cap="none" normalizeH="0" baseline="0" dirty="0">
                        <a:ln>
                          <a:noFill/>
                        </a:ln>
                        <a:solidFill>
                          <a:srgbClr val="7030A0"/>
                        </a:solidFill>
                        <a:effectLst/>
                        <a:latin typeface="+mj-lt"/>
                        <a:ea typeface="ＭＳ Ｐゴシック" charset="0"/>
                        <a:cs typeface="ＭＳ Ｐゴシック"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a:ln>
                            <a:noFill/>
                          </a:ln>
                          <a:effectLst/>
                          <a:latin typeface="+mj-lt"/>
                        </a:rPr>
                        <a:t>    x</a:t>
                      </a:r>
                      <a:endParaRPr kumimoji="0" lang="en-US" sz="2800" b="0" i="0" u="none" strike="noStrike" cap="none" normalizeH="0" baseline="0">
                        <a:ln>
                          <a:noFill/>
                        </a:ln>
                        <a:solidFill>
                          <a:srgbClr val="7030A0"/>
                        </a:solidFill>
                        <a:effectLst/>
                        <a:latin typeface="+mj-lt"/>
                        <a:ea typeface="ＭＳ Ｐゴシック" charset="0"/>
                        <a:cs typeface="ＭＳ Ｐゴシック"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a:ln>
                            <a:noFill/>
                          </a:ln>
                          <a:effectLst/>
                          <a:latin typeface="+mj-lt"/>
                        </a:rPr>
                        <a:t>    x</a:t>
                      </a:r>
                      <a:endParaRPr kumimoji="0" lang="en-US" sz="2800" b="0" i="0" u="none" strike="noStrike" cap="none" normalizeH="0" baseline="0">
                        <a:ln>
                          <a:noFill/>
                        </a:ln>
                        <a:solidFill>
                          <a:srgbClr val="7030A0"/>
                        </a:solidFill>
                        <a:effectLst/>
                        <a:latin typeface="+mj-lt"/>
                        <a:ea typeface="ＭＳ Ｐゴシック" charset="0"/>
                        <a:cs typeface="ＭＳ Ｐゴシック"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a:ln>
                            <a:noFill/>
                          </a:ln>
                          <a:effectLst/>
                          <a:latin typeface="+mj-lt"/>
                        </a:rPr>
                        <a:t>    </a:t>
                      </a:r>
                      <a:endParaRPr kumimoji="0" lang="en-US" sz="2800" b="0" i="0" u="none" strike="noStrike" cap="none" normalizeH="0" baseline="0">
                        <a:ln>
                          <a:noFill/>
                        </a:ln>
                        <a:solidFill>
                          <a:srgbClr val="7030A0"/>
                        </a:solidFill>
                        <a:effectLst/>
                        <a:latin typeface="+mj-lt"/>
                        <a:ea typeface="ＭＳ Ｐゴシック" charset="0"/>
                        <a:cs typeface="ＭＳ Ｐゴシック" charset="0"/>
                      </a:endParaRPr>
                    </a:p>
                  </a:txBody>
                  <a:tcPr anchor="ctr" horzOverflow="overflow"/>
                </a:tc>
              </a:tr>
              <a:tr h="7010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mj-lt"/>
                        </a:rPr>
                        <a:t>Asking users</a:t>
                      </a:r>
                      <a:endParaRPr kumimoji="0" lang="en-US" sz="2000" b="1" i="0" u="none" strike="noStrike" cap="none" normalizeH="0" baseline="0" dirty="0">
                        <a:ln>
                          <a:noFill/>
                        </a:ln>
                        <a:solidFill>
                          <a:srgbClr val="7030A0"/>
                        </a:solidFill>
                        <a:effectLst/>
                        <a:latin typeface="+mj-lt"/>
                        <a:ea typeface="ＭＳ Ｐゴシック" charset="0"/>
                        <a:cs typeface="ＭＳ Ｐゴシック"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a:ln>
                            <a:noFill/>
                          </a:ln>
                          <a:effectLst/>
                          <a:latin typeface="+mj-lt"/>
                        </a:rPr>
                        <a:t>    x</a:t>
                      </a:r>
                      <a:endParaRPr kumimoji="0" lang="en-US" sz="2800" b="0" i="0" u="none" strike="noStrike" cap="none" normalizeH="0" baseline="0">
                        <a:ln>
                          <a:noFill/>
                        </a:ln>
                        <a:solidFill>
                          <a:srgbClr val="7030A0"/>
                        </a:solidFill>
                        <a:effectLst/>
                        <a:latin typeface="+mj-lt"/>
                        <a:ea typeface="ＭＳ Ｐゴシック" charset="0"/>
                        <a:cs typeface="ＭＳ Ｐゴシック"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a:ln>
                            <a:noFill/>
                          </a:ln>
                          <a:effectLst/>
                          <a:latin typeface="+mj-lt"/>
                        </a:rPr>
                        <a:t>    x</a:t>
                      </a:r>
                      <a:endParaRPr kumimoji="0" lang="en-US" sz="2800" b="0" i="0" u="none" strike="noStrike" cap="none" normalizeH="0" baseline="0">
                        <a:ln>
                          <a:noFill/>
                        </a:ln>
                        <a:solidFill>
                          <a:srgbClr val="7030A0"/>
                        </a:solidFill>
                        <a:effectLst/>
                        <a:latin typeface="+mj-lt"/>
                        <a:ea typeface="ＭＳ Ｐゴシック" charset="0"/>
                        <a:cs typeface="ＭＳ Ｐゴシック"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a:ln>
                            <a:noFill/>
                          </a:ln>
                          <a:effectLst/>
                          <a:latin typeface="+mj-lt"/>
                        </a:rPr>
                        <a:t>    </a:t>
                      </a:r>
                      <a:endParaRPr kumimoji="0" lang="en-US" sz="2800" b="0" i="0" u="none" strike="noStrike" cap="none" normalizeH="0" baseline="0">
                        <a:ln>
                          <a:noFill/>
                        </a:ln>
                        <a:solidFill>
                          <a:srgbClr val="7030A0"/>
                        </a:solidFill>
                        <a:effectLst/>
                        <a:latin typeface="+mj-lt"/>
                        <a:ea typeface="ＭＳ Ｐゴシック" charset="0"/>
                        <a:cs typeface="ＭＳ Ｐゴシック" charset="0"/>
                      </a:endParaRPr>
                    </a:p>
                  </a:txBody>
                  <a:tcPr anchor="ctr" horzOverflow="overflow"/>
                </a:tc>
              </a:tr>
              <a:tr h="7010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latin typeface="+mj-lt"/>
                        </a:rPr>
                        <a:t>Asking experts</a:t>
                      </a:r>
                      <a:endParaRPr kumimoji="0" lang="en-US" sz="2000" b="1" i="0" u="none" strike="noStrike" cap="none" normalizeH="0" baseline="0">
                        <a:ln>
                          <a:noFill/>
                        </a:ln>
                        <a:solidFill>
                          <a:srgbClr val="7030A0"/>
                        </a:solidFill>
                        <a:effectLst/>
                        <a:latin typeface="+mj-lt"/>
                        <a:ea typeface="ＭＳ Ｐゴシック" charset="0"/>
                        <a:cs typeface="ＭＳ Ｐゴシック"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a:ln>
                            <a:noFill/>
                          </a:ln>
                          <a:effectLst/>
                          <a:latin typeface="+mj-lt"/>
                        </a:rPr>
                        <a:t>    </a:t>
                      </a:r>
                      <a:endParaRPr kumimoji="0" lang="en-US" sz="2800" b="0" i="0" u="none" strike="noStrike" cap="none" normalizeH="0" baseline="0" dirty="0">
                        <a:ln>
                          <a:noFill/>
                        </a:ln>
                        <a:solidFill>
                          <a:srgbClr val="7030A0"/>
                        </a:solidFill>
                        <a:effectLst/>
                        <a:latin typeface="+mj-lt"/>
                        <a:ea typeface="ＭＳ Ｐゴシック" charset="0"/>
                        <a:cs typeface="ＭＳ Ｐゴシック"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a:ln>
                            <a:noFill/>
                          </a:ln>
                          <a:effectLst/>
                          <a:latin typeface="+mj-lt"/>
                        </a:rPr>
                        <a:t>    x</a:t>
                      </a:r>
                      <a:endParaRPr kumimoji="0" lang="en-US" sz="2800" b="0" i="0" u="none" strike="noStrike" cap="none" normalizeH="0" baseline="0">
                        <a:ln>
                          <a:noFill/>
                        </a:ln>
                        <a:solidFill>
                          <a:srgbClr val="7030A0"/>
                        </a:solidFill>
                        <a:effectLst/>
                        <a:latin typeface="+mj-lt"/>
                        <a:ea typeface="ＭＳ Ｐゴシック" charset="0"/>
                        <a:cs typeface="ＭＳ Ｐゴシック"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a:ln>
                            <a:noFill/>
                          </a:ln>
                          <a:effectLst/>
                          <a:latin typeface="+mj-lt"/>
                        </a:rPr>
                        <a:t>    x</a:t>
                      </a:r>
                      <a:endParaRPr kumimoji="0" lang="en-US" sz="2800" b="0" i="0" u="none" strike="noStrike" cap="none" normalizeH="0" baseline="0">
                        <a:ln>
                          <a:noFill/>
                        </a:ln>
                        <a:solidFill>
                          <a:srgbClr val="7030A0"/>
                        </a:solidFill>
                        <a:effectLst/>
                        <a:latin typeface="+mj-lt"/>
                        <a:ea typeface="ＭＳ Ｐゴシック" charset="0"/>
                        <a:cs typeface="ＭＳ Ｐゴシック" charset="0"/>
                      </a:endParaRPr>
                    </a:p>
                  </a:txBody>
                  <a:tcPr anchor="ctr" horzOverflow="overflow"/>
                </a:tc>
              </a:tr>
              <a:tr h="7010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latin typeface="+mj-lt"/>
                        </a:rPr>
                        <a:t>Testing</a:t>
                      </a:r>
                      <a:endParaRPr kumimoji="0" lang="en-US" sz="2000" b="1" i="0" u="none" strike="noStrike" cap="none" normalizeH="0" baseline="0">
                        <a:ln>
                          <a:noFill/>
                        </a:ln>
                        <a:solidFill>
                          <a:srgbClr val="7030A0"/>
                        </a:solidFill>
                        <a:effectLst/>
                        <a:latin typeface="+mj-lt"/>
                        <a:ea typeface="ＭＳ Ｐゴシック" charset="0"/>
                        <a:cs typeface="ＭＳ Ｐゴシック"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a:ln>
                            <a:noFill/>
                          </a:ln>
                          <a:effectLst/>
                          <a:latin typeface="+mj-lt"/>
                        </a:rPr>
                        <a:t>    x</a:t>
                      </a:r>
                      <a:endParaRPr kumimoji="0" lang="en-US" sz="2800" b="0" i="0" u="none" strike="noStrike" cap="none" normalizeH="0" baseline="0">
                        <a:ln>
                          <a:noFill/>
                        </a:ln>
                        <a:solidFill>
                          <a:srgbClr val="7030A0"/>
                        </a:solidFill>
                        <a:effectLst/>
                        <a:latin typeface="+mj-lt"/>
                        <a:ea typeface="ＭＳ Ｐゴシック" charset="0"/>
                        <a:cs typeface="ＭＳ Ｐゴシック"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a:ln>
                            <a:noFill/>
                          </a:ln>
                          <a:effectLst/>
                          <a:latin typeface="+mj-lt"/>
                        </a:rPr>
                        <a:t>    </a:t>
                      </a:r>
                      <a:endParaRPr kumimoji="0" lang="en-US" sz="2800" b="0" i="0" u="none" strike="noStrike" cap="none" normalizeH="0" baseline="0">
                        <a:ln>
                          <a:noFill/>
                        </a:ln>
                        <a:solidFill>
                          <a:srgbClr val="7030A0"/>
                        </a:solidFill>
                        <a:effectLst/>
                        <a:latin typeface="+mj-lt"/>
                        <a:ea typeface="ＭＳ Ｐゴシック" charset="0"/>
                        <a:cs typeface="ＭＳ Ｐゴシック"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7030A0"/>
                        </a:solidFill>
                        <a:effectLst/>
                        <a:latin typeface="+mj-lt"/>
                        <a:ea typeface="ＭＳ Ｐゴシック" charset="0"/>
                        <a:cs typeface="ＭＳ Ｐゴシック" charset="0"/>
                      </a:endParaRPr>
                    </a:p>
                  </a:txBody>
                  <a:tcPr anchor="ctr" horzOverflow="overflow"/>
                </a:tc>
              </a:tr>
              <a:tr h="7010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latin typeface="+mj-lt"/>
                        </a:rPr>
                        <a:t>Modeling</a:t>
                      </a:r>
                      <a:endParaRPr kumimoji="0" lang="en-US" sz="2000" b="1" i="0" u="none" strike="noStrike" cap="none" normalizeH="0" baseline="0">
                        <a:ln>
                          <a:noFill/>
                        </a:ln>
                        <a:solidFill>
                          <a:srgbClr val="7030A0"/>
                        </a:solidFill>
                        <a:effectLst/>
                        <a:latin typeface="+mj-lt"/>
                        <a:ea typeface="ＭＳ Ｐゴシック" charset="0"/>
                        <a:cs typeface="ＭＳ Ｐゴシック"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7030A0"/>
                        </a:solidFill>
                        <a:effectLst/>
                        <a:latin typeface="+mj-lt"/>
                        <a:ea typeface="ＭＳ Ｐゴシック" charset="0"/>
                        <a:cs typeface="ＭＳ Ｐゴシック"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rgbClr val="7030A0"/>
                        </a:solidFill>
                        <a:effectLst/>
                        <a:latin typeface="+mj-lt"/>
                        <a:ea typeface="ＭＳ Ｐゴシック" charset="0"/>
                        <a:cs typeface="ＭＳ Ｐゴシック"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a:ln>
                            <a:noFill/>
                          </a:ln>
                          <a:effectLst/>
                          <a:latin typeface="+mj-lt"/>
                        </a:rPr>
                        <a:t>    x</a:t>
                      </a:r>
                      <a:endParaRPr kumimoji="0" lang="en-US" sz="2800" b="0" i="0" u="none" strike="noStrike" cap="none" normalizeH="0" baseline="0" dirty="0">
                        <a:ln>
                          <a:noFill/>
                        </a:ln>
                        <a:solidFill>
                          <a:srgbClr val="7030A0"/>
                        </a:solidFill>
                        <a:effectLst/>
                        <a:latin typeface="+mj-lt"/>
                        <a:ea typeface="ＭＳ Ｐゴシック" charset="0"/>
                        <a:cs typeface="ＭＳ Ｐゴシック" charset="0"/>
                      </a:endParaRPr>
                    </a:p>
                  </a:txBody>
                  <a:tcPr anchor="ctr" horzOverflow="overflow"/>
                </a:tc>
              </a:tr>
            </a:tbl>
          </a:graphicData>
        </a:graphic>
      </p:graphicFrame>
    </p:spTree>
    <p:extLst>
      <p:ext uri="{BB962C8B-B14F-4D97-AF65-F5344CB8AC3E}">
        <p14:creationId xmlns:p14="http://schemas.microsoft.com/office/powerpoint/2010/main" val="3001119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p14="http://schemas.microsoft.com/office/powerpoint/2010/main" val="2928771532"/>
              </p:ext>
            </p:extLst>
          </p:nvPr>
        </p:nvGraphicFramePr>
        <p:xfrm>
          <a:off x="0" y="169132"/>
          <a:ext cx="9144000" cy="6452383"/>
        </p:xfrm>
        <a:graphic>
          <a:graphicData uri="http://schemas.openxmlformats.org/drawingml/2006/table">
            <a:tbl>
              <a:tblPr firstRow="1" bandRow="1">
                <a:tableStyleId>{5C22544A-7EE6-4342-B048-85BDC9FD1C3A}</a:tableStyleId>
              </a:tblPr>
              <a:tblGrid>
                <a:gridCol w="967563">
                  <a:extLst>
                    <a:ext uri="{9D8B030D-6E8A-4147-A177-3AD203B41FA5}">
                      <a16:colId xmlns="" xmlns:a16="http://schemas.microsoft.com/office/drawing/2014/main" val="20000"/>
                    </a:ext>
                  </a:extLst>
                </a:gridCol>
                <a:gridCol w="5128437">
                  <a:extLst>
                    <a:ext uri="{9D8B030D-6E8A-4147-A177-3AD203B41FA5}">
                      <a16:colId xmlns="" xmlns:a16="http://schemas.microsoft.com/office/drawing/2014/main" val="20001"/>
                    </a:ext>
                  </a:extLst>
                </a:gridCol>
                <a:gridCol w="3048000">
                  <a:extLst>
                    <a:ext uri="{9D8B030D-6E8A-4147-A177-3AD203B41FA5}">
                      <a16:colId xmlns="" xmlns:a16="http://schemas.microsoft.com/office/drawing/2014/main" val="20002"/>
                    </a:ext>
                  </a:extLst>
                </a:gridCol>
              </a:tblGrid>
              <a:tr h="430224">
                <a:tc>
                  <a:txBody>
                    <a:bodyPr/>
                    <a:lstStyle/>
                    <a:p>
                      <a:endParaRPr lang="en-AU" dirty="0">
                        <a:latin typeface="+mn-lt"/>
                      </a:endParaRPr>
                    </a:p>
                  </a:txBody>
                  <a:tcPr/>
                </a:tc>
                <a:tc>
                  <a:txBody>
                    <a:bodyPr/>
                    <a:lstStyle/>
                    <a:p>
                      <a:r>
                        <a:rPr lang="en-AU" dirty="0"/>
                        <a:t>Topic</a:t>
                      </a:r>
                      <a:endParaRPr lang="en-AU" b="0" dirty="0">
                        <a:latin typeface="+mn-lt"/>
                      </a:endParaRPr>
                    </a:p>
                  </a:txBody>
                  <a:tcPr/>
                </a:tc>
                <a:tc>
                  <a:txBody>
                    <a:bodyPr/>
                    <a:lstStyle/>
                    <a:p>
                      <a:r>
                        <a:rPr lang="en-AU" dirty="0"/>
                        <a:t>Reading</a:t>
                      </a:r>
                      <a:endParaRPr lang="en-AU" b="0" dirty="0">
                        <a:latin typeface="+mn-lt"/>
                      </a:endParaRPr>
                    </a:p>
                  </a:txBody>
                  <a:tcPr/>
                </a:tc>
                <a:extLst>
                  <a:ext uri="{0D108BD9-81ED-4DB2-BD59-A6C34878D82A}">
                    <a16:rowId xmlns="" xmlns:a16="http://schemas.microsoft.com/office/drawing/2014/main" val="10000"/>
                  </a:ext>
                </a:extLst>
              </a:tr>
              <a:tr h="430224">
                <a:tc>
                  <a:txBody>
                    <a:bodyPr/>
                    <a:lstStyle/>
                    <a:p>
                      <a:pPr algn="ctr">
                        <a:lnSpc>
                          <a:spcPct val="115000"/>
                        </a:lnSpc>
                        <a:spcAft>
                          <a:spcPts val="0"/>
                        </a:spcAft>
                      </a:pPr>
                      <a:r>
                        <a:rPr lang="en-AU" sz="1600" dirty="0">
                          <a:solidFill>
                            <a:schemeClr val="bg1"/>
                          </a:solidFill>
                          <a:effectLst/>
                        </a:rPr>
                        <a:t>1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Subject Overview and Introduction to HCI</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Chapter 1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 xmlns:a16="http://schemas.microsoft.com/office/drawing/2014/main" val="10001"/>
                  </a:ext>
                </a:extLst>
              </a:tr>
              <a:tr h="430224">
                <a:tc>
                  <a:txBody>
                    <a:bodyPr/>
                    <a:lstStyle/>
                    <a:p>
                      <a:pPr algn="ctr">
                        <a:lnSpc>
                          <a:spcPct val="115000"/>
                        </a:lnSpc>
                        <a:spcAft>
                          <a:spcPts val="0"/>
                        </a:spcAft>
                      </a:pPr>
                      <a:r>
                        <a:rPr lang="en-AU" sz="1600" dirty="0">
                          <a:solidFill>
                            <a:schemeClr val="bg1"/>
                          </a:solidFill>
                          <a:effectLst/>
                        </a:rPr>
                        <a:t>2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User-Centred</a:t>
                      </a:r>
                      <a:r>
                        <a:rPr lang="en-AU" sz="1600" baseline="0" dirty="0">
                          <a:solidFill>
                            <a:schemeClr val="bg1"/>
                          </a:solidFill>
                          <a:effectLst/>
                        </a:rPr>
                        <a:t> Design</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Chapter 2</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 xmlns:a16="http://schemas.microsoft.com/office/drawing/2014/main" val="10002"/>
                  </a:ext>
                </a:extLst>
              </a:tr>
              <a:tr h="467647">
                <a:tc>
                  <a:txBody>
                    <a:bodyPr/>
                    <a:lstStyle/>
                    <a:p>
                      <a:pPr algn="ctr">
                        <a:lnSpc>
                          <a:spcPct val="115000"/>
                        </a:lnSpc>
                        <a:spcAft>
                          <a:spcPts val="0"/>
                        </a:spcAft>
                      </a:pPr>
                      <a:r>
                        <a:rPr lang="en-AU" sz="1600" dirty="0">
                          <a:solidFill>
                            <a:schemeClr val="bg1"/>
                          </a:solidFill>
                          <a:effectLst/>
                        </a:rPr>
                        <a:t>3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latin typeface="+mn-lt"/>
                          <a:ea typeface="Times New Roman"/>
                          <a:cs typeface="Times New Roman"/>
                        </a:rPr>
                        <a:t>User Interaction</a:t>
                      </a: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Chapters 3 &amp; 4</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 xmlns:a16="http://schemas.microsoft.com/office/drawing/2014/main" val="10003"/>
                  </a:ext>
                </a:extLst>
              </a:tr>
              <a:tr h="430224">
                <a:tc>
                  <a:txBody>
                    <a:bodyPr/>
                    <a:lstStyle/>
                    <a:p>
                      <a:pPr algn="ctr">
                        <a:lnSpc>
                          <a:spcPct val="115000"/>
                        </a:lnSpc>
                        <a:spcAft>
                          <a:spcPts val="0"/>
                        </a:spcAft>
                      </a:pPr>
                      <a:r>
                        <a:rPr lang="en-AU" sz="1600" dirty="0">
                          <a:solidFill>
                            <a:schemeClr val="bg1"/>
                          </a:solidFill>
                          <a:effectLst/>
                        </a:rPr>
                        <a:t>4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latin typeface="+mn-lt"/>
                          <a:ea typeface="Times New Roman"/>
                          <a:cs typeface="Times New Roman"/>
                        </a:rPr>
                        <a:t>User Interfaces</a:t>
                      </a: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Chapters</a:t>
                      </a:r>
                      <a:r>
                        <a:rPr lang="en-AU" sz="1600" baseline="0" dirty="0">
                          <a:solidFill>
                            <a:schemeClr val="bg1"/>
                          </a:solidFill>
                          <a:effectLst/>
                        </a:rPr>
                        <a:t> 5 &amp; 6</a:t>
                      </a:r>
                      <a:r>
                        <a:rPr lang="en-AU" sz="1600" dirty="0">
                          <a:solidFill>
                            <a:schemeClr val="bg1"/>
                          </a:solidFill>
                          <a:effectLst/>
                        </a:rPr>
                        <a:t>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 xmlns:a16="http://schemas.microsoft.com/office/drawing/2014/main" val="10004"/>
                  </a:ext>
                </a:extLst>
              </a:tr>
              <a:tr h="430224">
                <a:tc>
                  <a:txBody>
                    <a:bodyPr/>
                    <a:lstStyle/>
                    <a:p>
                      <a:pPr algn="ctr">
                        <a:lnSpc>
                          <a:spcPct val="115000"/>
                        </a:lnSpc>
                        <a:spcAft>
                          <a:spcPts val="0"/>
                        </a:spcAft>
                      </a:pPr>
                      <a:r>
                        <a:rPr lang="en-AU" sz="1600" dirty="0">
                          <a:solidFill>
                            <a:schemeClr val="bg1"/>
                          </a:solidFill>
                          <a:effectLst/>
                        </a:rPr>
                        <a:t>5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latin typeface="+mn-lt"/>
                          <a:ea typeface="Times New Roman"/>
                          <a:cs typeface="Times New Roman"/>
                        </a:rPr>
                        <a:t>Information Presentation and Navigation</a:t>
                      </a:r>
                    </a:p>
                  </a:txBody>
                  <a:tcPr marL="68580" marR="68580" marT="0" marB="0" anchor="ctr">
                    <a:solidFill>
                      <a:schemeClr val="bg1">
                        <a:lumMod val="65000"/>
                      </a:schemeClr>
                    </a:solidFill>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chemeClr val="bg1"/>
                          </a:solidFill>
                          <a:effectLst/>
                        </a:rPr>
                        <a:t>No Readings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 xmlns:a16="http://schemas.microsoft.com/office/drawing/2014/main" val="10005"/>
                  </a:ext>
                </a:extLst>
              </a:tr>
              <a:tr h="430224">
                <a:tc>
                  <a:txBody>
                    <a:bodyPr/>
                    <a:lstStyle/>
                    <a:p>
                      <a:pPr algn="ctr">
                        <a:lnSpc>
                          <a:spcPct val="115000"/>
                        </a:lnSpc>
                        <a:spcAft>
                          <a:spcPts val="0"/>
                        </a:spcAft>
                      </a:pPr>
                      <a:r>
                        <a:rPr lang="en-AU" sz="1600" dirty="0">
                          <a:solidFill>
                            <a:schemeClr val="bg1"/>
                          </a:solidFill>
                          <a:effectLst/>
                        </a:rPr>
                        <a:t>6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latin typeface="+mn-lt"/>
                          <a:ea typeface="Times New Roman"/>
                          <a:cs typeface="Times New Roman"/>
                        </a:rPr>
                        <a:t>Accessibility and</a:t>
                      </a:r>
                      <a:r>
                        <a:rPr lang="en-AU" sz="1600" baseline="0" dirty="0">
                          <a:solidFill>
                            <a:schemeClr val="bg1"/>
                          </a:solidFill>
                          <a:effectLst/>
                          <a:latin typeface="+mn-lt"/>
                          <a:ea typeface="Times New Roman"/>
                          <a:cs typeface="Times New Roman"/>
                        </a:rPr>
                        <a:t> Special Issues in HCI</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chemeClr val="bg1"/>
                          </a:solidFill>
                          <a:effectLst/>
                        </a:rPr>
                        <a:t>No Readings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 xmlns:a16="http://schemas.microsoft.com/office/drawing/2014/main" val="10006"/>
                  </a:ext>
                </a:extLst>
              </a:tr>
              <a:tr h="430224">
                <a:tc>
                  <a:txBody>
                    <a:bodyPr/>
                    <a:lstStyle/>
                    <a:p>
                      <a:pPr algn="ctr">
                        <a:lnSpc>
                          <a:spcPct val="115000"/>
                        </a:lnSpc>
                        <a:spcAft>
                          <a:spcPts val="0"/>
                        </a:spcAft>
                      </a:pPr>
                      <a:r>
                        <a:rPr lang="en-AU" sz="1600" dirty="0">
                          <a:solidFill>
                            <a:schemeClr val="bg1"/>
                          </a:solidFill>
                          <a:effectLst/>
                        </a:rPr>
                        <a:t>7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latin typeface="+mn-lt"/>
                          <a:ea typeface="Times New Roman"/>
                          <a:cs typeface="Times New Roman"/>
                        </a:rPr>
                        <a:t>Interaction Design</a:t>
                      </a:r>
                      <a:r>
                        <a:rPr lang="en-AU" sz="1600" baseline="0" dirty="0">
                          <a:solidFill>
                            <a:schemeClr val="bg1"/>
                          </a:solidFill>
                          <a:effectLst/>
                          <a:latin typeface="+mn-lt"/>
                          <a:ea typeface="Times New Roman"/>
                          <a:cs typeface="Times New Roman"/>
                        </a:rPr>
                        <a:t> and Development I: Data Gathering and Analysis</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chemeClr val="bg1"/>
                          </a:solidFill>
                          <a:effectLst/>
                        </a:rPr>
                        <a:t>Chapters</a:t>
                      </a:r>
                      <a:r>
                        <a:rPr lang="en-AU" sz="1600" baseline="0" dirty="0">
                          <a:solidFill>
                            <a:schemeClr val="bg1"/>
                          </a:solidFill>
                          <a:effectLst/>
                        </a:rPr>
                        <a:t> 7 &amp; 8</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 xmlns:a16="http://schemas.microsoft.com/office/drawing/2014/main" val="10007"/>
                  </a:ext>
                </a:extLst>
              </a:tr>
              <a:tr h="430224">
                <a:tc>
                  <a:txBody>
                    <a:bodyPr/>
                    <a:lstStyle/>
                    <a:p>
                      <a:pPr algn="ctr">
                        <a:lnSpc>
                          <a:spcPct val="115000"/>
                        </a:lnSpc>
                        <a:spcAft>
                          <a:spcPts val="0"/>
                        </a:spcAft>
                      </a:pPr>
                      <a:r>
                        <a:rPr lang="en-AU" sz="1600" dirty="0">
                          <a:solidFill>
                            <a:srgbClr val="FFFFFF"/>
                          </a:solidFill>
                          <a:effectLst/>
                        </a:rPr>
                        <a:t>8 </a:t>
                      </a:r>
                      <a:endParaRPr lang="en-AU" sz="1600" dirty="0">
                        <a:solidFill>
                          <a:srgbClr val="FFFFFF"/>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rgbClr val="FFFFFF"/>
                          </a:solidFill>
                          <a:effectLst/>
                          <a:latin typeface="+mn-lt"/>
                          <a:ea typeface="Times New Roman"/>
                          <a:cs typeface="Times New Roman"/>
                        </a:rPr>
                        <a:t>Interaction Design</a:t>
                      </a:r>
                      <a:r>
                        <a:rPr lang="en-AU" sz="1600" baseline="0" dirty="0">
                          <a:solidFill>
                            <a:srgbClr val="FFFFFF"/>
                          </a:solidFill>
                          <a:effectLst/>
                          <a:latin typeface="+mn-lt"/>
                          <a:ea typeface="Times New Roman"/>
                          <a:cs typeface="Times New Roman"/>
                        </a:rPr>
                        <a:t> and Development II: Requirements and Modelling</a:t>
                      </a:r>
                      <a:endParaRPr lang="en-AU" sz="1600" dirty="0">
                        <a:solidFill>
                          <a:srgbClr val="FFFFFF"/>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rgbClr val="FFFFFF"/>
                          </a:solidFill>
                          <a:effectLst/>
                        </a:rPr>
                        <a:t>Chapters</a:t>
                      </a:r>
                      <a:r>
                        <a:rPr lang="en-AU" sz="1600" baseline="0" dirty="0">
                          <a:solidFill>
                            <a:srgbClr val="FFFFFF"/>
                          </a:solidFill>
                          <a:effectLst/>
                        </a:rPr>
                        <a:t> 9 &amp; 10</a:t>
                      </a:r>
                      <a:endParaRPr lang="en-AU" sz="1600" dirty="0">
                        <a:solidFill>
                          <a:srgbClr val="FFFFFF"/>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 xmlns:a16="http://schemas.microsoft.com/office/drawing/2014/main" val="10008"/>
                  </a:ext>
                </a:extLst>
              </a:tr>
              <a:tr h="430224">
                <a:tc>
                  <a:txBody>
                    <a:bodyPr/>
                    <a:lstStyle/>
                    <a:p>
                      <a:pPr algn="ctr">
                        <a:lnSpc>
                          <a:spcPct val="115000"/>
                        </a:lnSpc>
                        <a:spcAft>
                          <a:spcPts val="0"/>
                        </a:spcAft>
                      </a:pPr>
                      <a:r>
                        <a:rPr lang="en-AU" sz="1600" dirty="0">
                          <a:solidFill>
                            <a:schemeClr val="bg1"/>
                          </a:solidFill>
                          <a:effectLst/>
                        </a:rPr>
                        <a:t>9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chemeClr val="bg1"/>
                          </a:solidFill>
                          <a:effectLst/>
                          <a:latin typeface="+mn-lt"/>
                          <a:ea typeface="Times New Roman"/>
                          <a:cs typeface="Times New Roman"/>
                        </a:rPr>
                        <a:t>Interaction Design</a:t>
                      </a:r>
                      <a:r>
                        <a:rPr lang="en-AU" sz="1600" baseline="0" dirty="0">
                          <a:solidFill>
                            <a:schemeClr val="bg1"/>
                          </a:solidFill>
                          <a:effectLst/>
                          <a:latin typeface="+mn-lt"/>
                          <a:ea typeface="Times New Roman"/>
                          <a:cs typeface="Times New Roman"/>
                        </a:rPr>
                        <a:t> and Development III: Prototyping</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chemeClr val="bg1"/>
                          </a:solidFill>
                          <a:effectLst/>
                          <a:latin typeface="+mn-lt"/>
                          <a:ea typeface="Times New Roman"/>
                          <a:cs typeface="Times New Roman"/>
                        </a:rPr>
                        <a:t>Chapters</a:t>
                      </a:r>
                      <a:r>
                        <a:rPr lang="en-AU" sz="1600" baseline="0" dirty="0">
                          <a:solidFill>
                            <a:schemeClr val="bg1"/>
                          </a:solidFill>
                          <a:effectLst/>
                          <a:latin typeface="+mn-lt"/>
                          <a:ea typeface="Times New Roman"/>
                          <a:cs typeface="Times New Roman"/>
                        </a:rPr>
                        <a:t> 11 &amp; 12</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 xmlns:a16="http://schemas.microsoft.com/office/drawing/2014/main" val="10009"/>
                  </a:ext>
                </a:extLst>
              </a:tr>
              <a:tr h="430224">
                <a:tc>
                  <a:txBody>
                    <a:bodyPr/>
                    <a:lstStyle/>
                    <a:p>
                      <a:pPr algn="ctr">
                        <a:lnSpc>
                          <a:spcPct val="115000"/>
                        </a:lnSpc>
                        <a:spcAft>
                          <a:spcPts val="0"/>
                        </a:spcAft>
                      </a:pPr>
                      <a:r>
                        <a:rPr lang="en-AU" sz="1600" dirty="0">
                          <a:solidFill>
                            <a:schemeClr val="bg1"/>
                          </a:solidFill>
                          <a:effectLst/>
                        </a:rPr>
                        <a:t>10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latin typeface="+mn-lt"/>
                          <a:ea typeface="Times New Roman"/>
                          <a:cs typeface="Times New Roman"/>
                        </a:rPr>
                        <a:t>No Classes: Public Holiday</a:t>
                      </a:r>
                    </a:p>
                  </a:txBody>
                  <a:tcPr marL="68580" marR="68580" marT="0" marB="0" anchor="ctr">
                    <a:solidFill>
                      <a:schemeClr val="bg1">
                        <a:lumMod val="65000"/>
                      </a:schemeClr>
                    </a:solidFill>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chemeClr val="bg1"/>
                          </a:solidFill>
                          <a:effectLst/>
                        </a:rPr>
                        <a:t>No Readings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 xmlns:a16="http://schemas.microsoft.com/office/drawing/2014/main" val="10010"/>
                  </a:ext>
                </a:extLst>
              </a:tr>
              <a:tr h="430224">
                <a:tc>
                  <a:txBody>
                    <a:bodyPr/>
                    <a:lstStyle/>
                    <a:p>
                      <a:pPr algn="ctr">
                        <a:lnSpc>
                          <a:spcPct val="115000"/>
                        </a:lnSpc>
                        <a:spcAft>
                          <a:spcPts val="0"/>
                        </a:spcAft>
                      </a:pPr>
                      <a:r>
                        <a:rPr lang="en-AU" sz="1600" dirty="0">
                          <a:solidFill>
                            <a:schemeClr val="bg1"/>
                          </a:solidFill>
                          <a:effectLst/>
                        </a:rPr>
                        <a:t>11 </a:t>
                      </a:r>
                      <a:endParaRPr lang="en-AU" sz="1600" dirty="0">
                        <a:solidFill>
                          <a:schemeClr val="bg1"/>
                        </a:solidFill>
                        <a:effectLst/>
                        <a:latin typeface="+mn-lt"/>
                        <a:ea typeface="Times New Roman"/>
                        <a:cs typeface="Times New Roman"/>
                      </a:endParaRPr>
                    </a:p>
                  </a:txBody>
                  <a:tcPr marL="68580" marR="68580" marT="0" marB="0" anchor="ctr">
                    <a:solidFill>
                      <a:schemeClr val="accent2"/>
                    </a:solidFill>
                  </a:tcPr>
                </a:tc>
                <a:tc>
                  <a:txBody>
                    <a:bodyPr/>
                    <a:lstStyle/>
                    <a:p>
                      <a:pPr>
                        <a:lnSpc>
                          <a:spcPct val="115000"/>
                        </a:lnSpc>
                        <a:spcAft>
                          <a:spcPts val="0"/>
                        </a:spcAft>
                      </a:pPr>
                      <a:r>
                        <a:rPr lang="en-AU" sz="1600" dirty="0">
                          <a:solidFill>
                            <a:schemeClr val="bg1"/>
                          </a:solidFill>
                          <a:effectLst/>
                          <a:latin typeface="+mn-lt"/>
                          <a:ea typeface="Times New Roman"/>
                          <a:cs typeface="Times New Roman"/>
                        </a:rPr>
                        <a:t>Usability</a:t>
                      </a:r>
                      <a:r>
                        <a:rPr lang="en-AU" sz="1600" baseline="0" dirty="0">
                          <a:solidFill>
                            <a:schemeClr val="bg1"/>
                          </a:solidFill>
                          <a:effectLst/>
                          <a:latin typeface="+mn-lt"/>
                          <a:ea typeface="Times New Roman"/>
                          <a:cs typeface="Times New Roman"/>
                        </a:rPr>
                        <a:t> Evaluation Methods I</a:t>
                      </a:r>
                      <a:endParaRPr lang="en-AU" sz="1600" dirty="0">
                        <a:solidFill>
                          <a:schemeClr val="bg1"/>
                        </a:solidFill>
                        <a:effectLst/>
                        <a:latin typeface="+mn-lt"/>
                        <a:ea typeface="Times New Roman"/>
                        <a:cs typeface="Times New Roman"/>
                      </a:endParaRPr>
                    </a:p>
                  </a:txBody>
                  <a:tcPr marL="68580" marR="68580" marT="0" marB="0" anchor="ctr">
                    <a:solidFill>
                      <a:schemeClr val="accent2"/>
                    </a:solidFill>
                  </a:tcPr>
                </a:tc>
                <a:tc>
                  <a:txBody>
                    <a:bodyPr/>
                    <a:lstStyle/>
                    <a:p>
                      <a:pPr>
                        <a:lnSpc>
                          <a:spcPct val="115000"/>
                        </a:lnSpc>
                        <a:spcAft>
                          <a:spcPts val="0"/>
                        </a:spcAft>
                      </a:pPr>
                      <a:r>
                        <a:rPr lang="en-AU" sz="1600" dirty="0">
                          <a:solidFill>
                            <a:schemeClr val="bg1"/>
                          </a:solidFill>
                          <a:effectLst/>
                        </a:rPr>
                        <a:t>Chapter</a:t>
                      </a:r>
                      <a:r>
                        <a:rPr lang="en-AU" sz="1600" baseline="0" dirty="0">
                          <a:solidFill>
                            <a:schemeClr val="bg1"/>
                          </a:solidFill>
                          <a:effectLst/>
                        </a:rPr>
                        <a:t> 13</a:t>
                      </a:r>
                      <a:r>
                        <a:rPr lang="en-AU" sz="1600" dirty="0">
                          <a:solidFill>
                            <a:schemeClr val="bg1"/>
                          </a:solidFill>
                          <a:effectLst/>
                        </a:rPr>
                        <a:t> </a:t>
                      </a:r>
                      <a:endParaRPr lang="en-AU" sz="1600" dirty="0">
                        <a:solidFill>
                          <a:schemeClr val="bg1"/>
                        </a:solidFill>
                        <a:effectLst/>
                        <a:latin typeface="+mn-lt"/>
                        <a:ea typeface="Times New Roman"/>
                        <a:cs typeface="Times New Roman"/>
                      </a:endParaRPr>
                    </a:p>
                  </a:txBody>
                  <a:tcPr marL="68580" marR="68580" marT="0" marB="0" anchor="ctr">
                    <a:solidFill>
                      <a:schemeClr val="accent2"/>
                    </a:solidFill>
                  </a:tcPr>
                </a:tc>
                <a:extLst>
                  <a:ext uri="{0D108BD9-81ED-4DB2-BD59-A6C34878D82A}">
                    <a16:rowId xmlns="" xmlns:a16="http://schemas.microsoft.com/office/drawing/2014/main" val="10011"/>
                  </a:ext>
                </a:extLst>
              </a:tr>
              <a:tr h="430224">
                <a:tc>
                  <a:txBody>
                    <a:bodyPr/>
                    <a:lstStyle/>
                    <a:p>
                      <a:pPr algn="ctr">
                        <a:lnSpc>
                          <a:spcPct val="115000"/>
                        </a:lnSpc>
                        <a:spcAft>
                          <a:spcPts val="0"/>
                        </a:spcAft>
                      </a:pPr>
                      <a:r>
                        <a:rPr lang="en-AU" sz="1600" dirty="0">
                          <a:solidFill>
                            <a:schemeClr val="bg1"/>
                          </a:solidFill>
                          <a:effectLst/>
                        </a:rPr>
                        <a:t>12 </a:t>
                      </a:r>
                      <a:endParaRPr lang="en-AU" sz="1600" dirty="0">
                        <a:solidFill>
                          <a:schemeClr val="bg1"/>
                        </a:solidFill>
                        <a:effectLst/>
                        <a:latin typeface="+mn-lt"/>
                        <a:ea typeface="Times New Roman"/>
                        <a:cs typeface="Times New Roman"/>
                      </a:endParaRPr>
                    </a:p>
                  </a:txBody>
                  <a:tcPr marL="68580" marR="68580" marT="0" marB="0" anchor="ctr">
                    <a:solidFill>
                      <a:schemeClr val="accent2"/>
                    </a:solidFill>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chemeClr val="bg1"/>
                          </a:solidFill>
                          <a:effectLst/>
                          <a:latin typeface="+mn-lt"/>
                          <a:ea typeface="Times New Roman"/>
                          <a:cs typeface="Times New Roman"/>
                        </a:rPr>
                        <a:t>Usability</a:t>
                      </a:r>
                      <a:r>
                        <a:rPr lang="en-AU" sz="1600" baseline="0" dirty="0">
                          <a:solidFill>
                            <a:schemeClr val="bg1"/>
                          </a:solidFill>
                          <a:effectLst/>
                          <a:latin typeface="+mn-lt"/>
                          <a:ea typeface="Times New Roman"/>
                          <a:cs typeface="Times New Roman"/>
                        </a:rPr>
                        <a:t> Evaluation Methods II</a:t>
                      </a:r>
                      <a:endParaRPr lang="en-AU" sz="1600" dirty="0">
                        <a:solidFill>
                          <a:schemeClr val="bg1"/>
                        </a:solidFill>
                        <a:effectLst/>
                        <a:latin typeface="+mn-lt"/>
                        <a:ea typeface="Times New Roman"/>
                        <a:cs typeface="Times New Roman"/>
                      </a:endParaRPr>
                    </a:p>
                  </a:txBody>
                  <a:tcPr marL="68580" marR="68580" marT="0" marB="0" anchor="ctr">
                    <a:solidFill>
                      <a:schemeClr val="accent2"/>
                    </a:solidFill>
                  </a:tcPr>
                </a:tc>
                <a:tc>
                  <a:txBody>
                    <a:bodyPr/>
                    <a:lstStyle/>
                    <a:p>
                      <a:pPr>
                        <a:lnSpc>
                          <a:spcPct val="115000"/>
                        </a:lnSpc>
                        <a:spcAft>
                          <a:spcPts val="0"/>
                        </a:spcAft>
                      </a:pPr>
                      <a:r>
                        <a:rPr lang="en-AU" sz="1600" dirty="0">
                          <a:solidFill>
                            <a:schemeClr val="bg1"/>
                          </a:solidFill>
                          <a:effectLst/>
                        </a:rPr>
                        <a:t>Chapters 14 &amp; 15</a:t>
                      </a:r>
                      <a:endParaRPr lang="en-AU" sz="1600" dirty="0">
                        <a:solidFill>
                          <a:schemeClr val="bg1"/>
                        </a:solidFill>
                        <a:effectLst/>
                        <a:latin typeface="+mn-lt"/>
                        <a:ea typeface="Times New Roman"/>
                        <a:cs typeface="Times New Roman"/>
                      </a:endParaRPr>
                    </a:p>
                  </a:txBody>
                  <a:tcPr marL="68580" marR="68580" marT="0" marB="0" anchor="ctr">
                    <a:solidFill>
                      <a:schemeClr val="accent2"/>
                    </a:solidFill>
                  </a:tcPr>
                </a:tc>
                <a:extLst>
                  <a:ext uri="{0D108BD9-81ED-4DB2-BD59-A6C34878D82A}">
                    <a16:rowId xmlns="" xmlns:a16="http://schemas.microsoft.com/office/drawing/2014/main" val="10012"/>
                  </a:ext>
                </a:extLst>
              </a:tr>
              <a:tr h="430224">
                <a:tc>
                  <a:txBody>
                    <a:bodyPr/>
                    <a:lstStyle/>
                    <a:p>
                      <a:pPr algn="ctr">
                        <a:lnSpc>
                          <a:spcPct val="115000"/>
                        </a:lnSpc>
                        <a:spcAft>
                          <a:spcPts val="0"/>
                        </a:spcAft>
                      </a:pPr>
                      <a:r>
                        <a:rPr lang="en-AU" sz="1600" dirty="0">
                          <a:effectLst/>
                        </a:rPr>
                        <a:t>13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a:solidFill>
                            <a:srgbClr val="000000"/>
                          </a:solidFill>
                          <a:effectLst/>
                          <a:latin typeface="+mn-lt"/>
                          <a:ea typeface="Times New Roman"/>
                          <a:cs typeface="Times New Roman"/>
                        </a:rPr>
                        <a:t>Future HCI &amp; Subject Revision</a:t>
                      </a:r>
                    </a:p>
                  </a:txBody>
                  <a:tcPr marL="68580" marR="68580" marT="0" marB="0" anchor="ctr"/>
                </a:tc>
                <a:tc>
                  <a:txBody>
                    <a:bodyPr/>
                    <a:lstStyle/>
                    <a:p>
                      <a:pPr>
                        <a:lnSpc>
                          <a:spcPct val="115000"/>
                        </a:lnSpc>
                        <a:spcAft>
                          <a:spcPts val="0"/>
                        </a:spcAft>
                      </a:pPr>
                      <a:r>
                        <a:rPr lang="en-AU" sz="1600" dirty="0">
                          <a:effectLst/>
                        </a:rPr>
                        <a:t>No Readings </a:t>
                      </a:r>
                      <a:endParaRPr lang="en-AU" sz="1600" dirty="0">
                        <a:solidFill>
                          <a:srgbClr val="000000"/>
                        </a:solidFill>
                        <a:effectLst/>
                        <a:latin typeface="+mn-lt"/>
                        <a:ea typeface="Times New Roman"/>
                        <a:cs typeface="Times New Roman"/>
                      </a:endParaRPr>
                    </a:p>
                  </a:txBody>
                  <a:tcPr marL="68580" marR="68580" marT="0" marB="0" anchor="ctr"/>
                </a:tc>
                <a:extLst>
                  <a:ext uri="{0D108BD9-81ED-4DB2-BD59-A6C34878D82A}">
                    <a16:rowId xmlns="" xmlns:a16="http://schemas.microsoft.com/office/drawing/2014/main" val="10013"/>
                  </a:ext>
                </a:extLst>
              </a:tr>
            </a:tbl>
          </a:graphicData>
        </a:graphic>
      </p:graphicFrame>
    </p:spTree>
    <p:extLst>
      <p:ext uri="{BB962C8B-B14F-4D97-AF65-F5344CB8AC3E}">
        <p14:creationId xmlns:p14="http://schemas.microsoft.com/office/powerpoint/2010/main" val="32402482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mtClean="0"/>
              <a:t>Participants’ rights and getting their consent</a:t>
            </a:r>
            <a:endParaRPr lang="en-GB" dirty="0"/>
          </a:p>
        </p:txBody>
      </p:sp>
      <p:sp>
        <p:nvSpPr>
          <p:cNvPr id="3" name="Content Placeholder 2"/>
          <p:cNvSpPr>
            <a:spLocks noGrp="1"/>
          </p:cNvSpPr>
          <p:nvPr>
            <p:ph sz="half" idx="1"/>
          </p:nvPr>
        </p:nvSpPr>
        <p:spPr/>
        <p:txBody>
          <a:bodyPr/>
          <a:lstStyle/>
          <a:p>
            <a:r>
              <a:rPr lang="en-GB" dirty="0" smtClean="0"/>
              <a:t>Participants need to be told why the evaluation is being done, what they will be asked to do and their rights.</a:t>
            </a:r>
          </a:p>
          <a:p>
            <a:r>
              <a:rPr lang="en-GB" dirty="0" smtClean="0"/>
              <a:t>Informed consent forms provide this information.</a:t>
            </a:r>
          </a:p>
          <a:p>
            <a:r>
              <a:rPr lang="en-GB" dirty="0" smtClean="0"/>
              <a:t>The design of the informed consent form, the evaluation process, data analysis and data storage methods are typically approved by a high authority, e.g. Institutional Review Board.</a:t>
            </a:r>
          </a:p>
          <a:p>
            <a:endParaRPr lang="en-GB" dirty="0" smtClean="0"/>
          </a:p>
          <a:p>
            <a:endParaRPr lang="en-GB" dirty="0"/>
          </a:p>
          <a:p>
            <a:pPr marL="0" indent="0">
              <a:buNone/>
            </a:pPr>
            <a:r>
              <a:rPr lang="en-GB" dirty="0"/>
              <a:t>At UOW: </a:t>
            </a:r>
            <a:r>
              <a:rPr lang="en-GB" dirty="0">
                <a:hlinkClick r:id="rId2"/>
              </a:rPr>
              <a:t>http://</a:t>
            </a:r>
            <a:r>
              <a:rPr lang="en-GB" dirty="0" smtClean="0">
                <a:hlinkClick r:id="rId2"/>
              </a:rPr>
              <a:t>www.uow.edu.au/research/ethics/human/index.html</a:t>
            </a:r>
            <a:endParaRPr lang="en-GB" dirty="0" smtClean="0"/>
          </a:p>
          <a:p>
            <a:pPr marL="0" indent="0">
              <a:buNone/>
            </a:pPr>
            <a:r>
              <a:rPr lang="en-GB" dirty="0" smtClean="0"/>
              <a:t> </a:t>
            </a:r>
            <a:endParaRPr lang="en-GB" dirty="0"/>
          </a:p>
        </p:txBody>
      </p:sp>
      <p:sp>
        <p:nvSpPr>
          <p:cNvPr id="4" name="Footer Placeholder 3"/>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9634503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mtClean="0"/>
              <a:t>Things to consider when interpreting data</a:t>
            </a:r>
            <a:endParaRPr lang="en-GB" dirty="0"/>
          </a:p>
        </p:txBody>
      </p:sp>
      <p:sp>
        <p:nvSpPr>
          <p:cNvPr id="3" name="Content Placeholder 2"/>
          <p:cNvSpPr>
            <a:spLocks noGrp="1"/>
          </p:cNvSpPr>
          <p:nvPr>
            <p:ph sz="half" idx="1"/>
          </p:nvPr>
        </p:nvSpPr>
        <p:spPr/>
        <p:txBody>
          <a:bodyPr/>
          <a:lstStyle/>
          <a:p>
            <a:r>
              <a:rPr lang="en-GB" dirty="0" smtClean="0"/>
              <a:t>Reliability: does the method produce the same results on separate occasions?</a:t>
            </a:r>
          </a:p>
          <a:p>
            <a:r>
              <a:rPr lang="en-GB" dirty="0" smtClean="0"/>
              <a:t>Validity: does the method measure what it is intended to measure?</a:t>
            </a:r>
          </a:p>
          <a:p>
            <a:r>
              <a:rPr lang="en-GB" dirty="0" smtClean="0"/>
              <a:t>Ecological validity: does the environment of the evaluation distort the results?</a:t>
            </a:r>
          </a:p>
          <a:p>
            <a:r>
              <a:rPr lang="en-GB" dirty="0" smtClean="0"/>
              <a:t>Biases: Are there biases that distort the results?</a:t>
            </a:r>
          </a:p>
          <a:p>
            <a:r>
              <a:rPr lang="en-GB" dirty="0" smtClean="0"/>
              <a:t>Scope: How generalizable are the results?</a:t>
            </a:r>
          </a:p>
        </p:txBody>
      </p:sp>
      <p:sp>
        <p:nvSpPr>
          <p:cNvPr id="4" name="Footer Placeholder 3"/>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36273148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4000" dirty="0" smtClean="0"/>
              <a:t>Key points</a:t>
            </a:r>
            <a:r>
              <a:rPr lang="en-GB" dirty="0" smtClean="0"/>
              <a:t/>
            </a:r>
            <a:br>
              <a:rPr lang="en-GB" dirty="0" smtClean="0"/>
            </a:br>
            <a:r>
              <a:rPr lang="en-GB" sz="2000" b="1" dirty="0" smtClean="0">
                <a:solidFill>
                  <a:schemeClr val="accent2"/>
                </a:solidFill>
                <a:latin typeface="+mn-lt"/>
              </a:rPr>
              <a:t>CHAPTER 13</a:t>
            </a:r>
            <a:endParaRPr lang="en-GB" sz="2000" dirty="0"/>
          </a:p>
        </p:txBody>
      </p:sp>
      <p:sp>
        <p:nvSpPr>
          <p:cNvPr id="3" name="Content Placeholder 2"/>
          <p:cNvSpPr>
            <a:spLocks noGrp="1"/>
          </p:cNvSpPr>
          <p:nvPr>
            <p:ph sz="half" idx="1"/>
          </p:nvPr>
        </p:nvSpPr>
        <p:spPr/>
        <p:txBody>
          <a:bodyPr>
            <a:normAutofit/>
          </a:bodyPr>
          <a:lstStyle/>
          <a:p>
            <a:r>
              <a:rPr lang="en-US" dirty="0" smtClean="0"/>
              <a:t>Evaluation and design are very closely integrated.</a:t>
            </a:r>
          </a:p>
          <a:p>
            <a:r>
              <a:rPr lang="en-US" dirty="0" smtClean="0"/>
              <a:t>Some of the same data gathering methods are used in evaluation as for establishing requirements and identifying users’ needs, e.g. observation, interviews, and questionnaires.</a:t>
            </a:r>
          </a:p>
          <a:p>
            <a:r>
              <a:rPr lang="en-US" dirty="0" smtClean="0"/>
              <a:t>Evaluations can be done in controlled settings such as laboratories, less controlled field settings, or where users are not present.</a:t>
            </a:r>
          </a:p>
          <a:p>
            <a:r>
              <a:rPr lang="en-US" dirty="0" smtClean="0"/>
              <a:t>Usability testing and experiments enable the evaluator to have a high level of control over what gets tested, whereas evaluators typically impose little or no control on participants in field studies.</a:t>
            </a:r>
            <a:endParaRPr lang="en-GB" dirty="0"/>
          </a:p>
        </p:txBody>
      </p:sp>
      <p:sp>
        <p:nvSpPr>
          <p:cNvPr id="4" name="Footer Placeholder 3"/>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8577434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fontScale="90000"/>
          </a:bodyPr>
          <a:lstStyle/>
          <a:p>
            <a:r>
              <a:rPr lang="en-AU" dirty="0" smtClean="0"/>
              <a:t>Evaluation </a:t>
            </a:r>
            <a:r>
              <a:rPr lang="en-AU" dirty="0"/>
              <a:t>Studies</a:t>
            </a:r>
            <a:r>
              <a:rPr lang="en-AU" dirty="0" smtClean="0"/>
              <a:t>: From </a:t>
            </a:r>
            <a:r>
              <a:rPr lang="en-AU" dirty="0"/>
              <a:t>Controlled to Natural </a:t>
            </a:r>
            <a:r>
              <a:rPr lang="en-AU" dirty="0" smtClean="0"/>
              <a:t>Settings</a:t>
            </a:r>
            <a:br>
              <a:rPr lang="en-AU" dirty="0" smtClean="0"/>
            </a:br>
            <a:r>
              <a:rPr lang="en-AU" sz="2000" b="1" dirty="0" smtClean="0">
                <a:solidFill>
                  <a:schemeClr val="accent2"/>
                </a:solidFill>
                <a:latin typeface="+mn-lt"/>
              </a:rPr>
              <a:t>CHAPTER 14</a:t>
            </a:r>
            <a:endParaRPr lang="en-GB" sz="2000" b="1" dirty="0">
              <a:solidFill>
                <a:schemeClr val="accent2"/>
              </a:solidFill>
              <a:latin typeface="+mn-lt"/>
            </a:endParaRPr>
          </a:p>
        </p:txBody>
      </p:sp>
      <p:sp>
        <p:nvSpPr>
          <p:cNvPr id="15365" name="Rectangle 3"/>
          <p:cNvSpPr>
            <a:spLocks noGrp="1" noChangeArrowheads="1"/>
          </p:cNvSpPr>
          <p:nvPr>
            <p:ph sz="half" idx="1"/>
          </p:nvPr>
        </p:nvSpPr>
        <p:spPr/>
        <p:txBody>
          <a:bodyPr/>
          <a:lstStyle/>
          <a:p>
            <a:r>
              <a:rPr lang="en-US" dirty="0" smtClean="0"/>
              <a:t>Explain how to do usability testing</a:t>
            </a:r>
          </a:p>
          <a:p>
            <a:r>
              <a:rPr lang="en-US" dirty="0" smtClean="0"/>
              <a:t>Outline the basics of experimental design </a:t>
            </a:r>
          </a:p>
          <a:p>
            <a:r>
              <a:rPr lang="en-US" dirty="0" smtClean="0"/>
              <a:t>Describe how to do field studies</a:t>
            </a:r>
            <a:endParaRPr lang="en-GB"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
        <p:nvSpPr>
          <p:cNvPr id="15366" name="Rectangle 4"/>
          <p:cNvSpPr>
            <a:spLocks noChangeArrowheads="1"/>
          </p:cNvSpPr>
          <p:nvPr/>
        </p:nvSpPr>
        <p:spPr bwMode="auto">
          <a:xfrm>
            <a:off x="34925" y="-2190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endParaRPr lang="en-US" sz="2400">
              <a:latin typeface="Liberation Sans"/>
            </a:endParaRPr>
          </a:p>
        </p:txBody>
      </p:sp>
    </p:spTree>
    <p:extLst>
      <p:ext uri="{BB962C8B-B14F-4D97-AF65-F5344CB8AC3E}">
        <p14:creationId xmlns:p14="http://schemas.microsoft.com/office/powerpoint/2010/main" val="15656695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smtClean="0"/>
              <a:t>Usability testing</a:t>
            </a:r>
            <a:endParaRPr lang="en-US" dirty="0"/>
          </a:p>
        </p:txBody>
      </p:sp>
      <p:sp>
        <p:nvSpPr>
          <p:cNvPr id="17413" name="Rectangle 3"/>
          <p:cNvSpPr>
            <a:spLocks noGrp="1" noChangeArrowheads="1"/>
          </p:cNvSpPr>
          <p:nvPr>
            <p:ph sz="half" idx="1"/>
          </p:nvPr>
        </p:nvSpPr>
        <p:spPr/>
        <p:txBody>
          <a:bodyPr>
            <a:normAutofit/>
          </a:bodyPr>
          <a:lstStyle/>
          <a:p>
            <a:r>
              <a:rPr lang="en-US" dirty="0" smtClean="0"/>
              <a:t>Involves recording performance of typical users doing typical tasks.</a:t>
            </a:r>
          </a:p>
          <a:p>
            <a:r>
              <a:rPr lang="en-US" dirty="0" smtClean="0"/>
              <a:t>Controlled settings. </a:t>
            </a:r>
          </a:p>
          <a:p>
            <a:r>
              <a:rPr lang="en-US" dirty="0" smtClean="0"/>
              <a:t>Users are observed and timed.</a:t>
            </a:r>
          </a:p>
          <a:p>
            <a:r>
              <a:rPr lang="en-US" dirty="0" smtClean="0"/>
              <a:t>Data is recorded on video &amp; key presses are logged. </a:t>
            </a:r>
          </a:p>
          <a:p>
            <a:r>
              <a:rPr lang="en-US" dirty="0" smtClean="0"/>
              <a:t>The data is used to calculate performance times, and to identify &amp; explain errors. </a:t>
            </a:r>
          </a:p>
          <a:p>
            <a:r>
              <a:rPr lang="en-US" dirty="0" smtClean="0"/>
              <a:t>User satisfaction is evaluated using questionnaires &amp; interviews. </a:t>
            </a:r>
          </a:p>
          <a:p>
            <a:r>
              <a:rPr lang="en-US" dirty="0" smtClean="0"/>
              <a:t>Field observations may be used to provide contextual understanding. </a:t>
            </a:r>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smtClean="0">
                <a:solidFill>
                  <a:schemeClr val="accent6">
                    <a:lumMod val="75000"/>
                  </a:schemeClr>
                </a:solidFill>
              </a:rPr>
              <a:t>www.id-book.com</a:t>
            </a:r>
            <a:endParaRPr lang="en-GB">
              <a:solidFill>
                <a:schemeClr val="accent6">
                  <a:lumMod val="75000"/>
                </a:schemeClr>
              </a:solidFill>
            </a:endParaRPr>
          </a:p>
        </p:txBody>
      </p:sp>
    </p:spTree>
    <p:extLst>
      <p:ext uri="{BB962C8B-B14F-4D97-AF65-F5344CB8AC3E}">
        <p14:creationId xmlns:p14="http://schemas.microsoft.com/office/powerpoint/2010/main" val="21266994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smtClean="0"/>
              <a:t>Experiments &amp; usability testing</a:t>
            </a:r>
            <a:endParaRPr lang="en-US" dirty="0"/>
          </a:p>
        </p:txBody>
      </p:sp>
      <p:sp>
        <p:nvSpPr>
          <p:cNvPr id="19461" name="Rectangle 3"/>
          <p:cNvSpPr>
            <a:spLocks noGrp="1" noChangeArrowheads="1"/>
          </p:cNvSpPr>
          <p:nvPr>
            <p:ph sz="half" idx="1"/>
          </p:nvPr>
        </p:nvSpPr>
        <p:spPr/>
        <p:txBody>
          <a:bodyPr/>
          <a:lstStyle/>
          <a:p>
            <a:r>
              <a:rPr lang="en-US" dirty="0" smtClean="0"/>
              <a:t>Experiments test hypotheses to discover new knowledge by investigating the relationship between two or more variables. </a:t>
            </a:r>
          </a:p>
          <a:p>
            <a:r>
              <a:rPr lang="en-US" dirty="0" smtClean="0"/>
              <a:t>Usability testing is applied experimentation. </a:t>
            </a:r>
          </a:p>
          <a:p>
            <a:r>
              <a:rPr lang="en-US" dirty="0" smtClean="0"/>
              <a:t>Developers check that the system is usable by the intended user population for their tasks.</a:t>
            </a:r>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38885325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smtClean="0"/>
              <a:t>Usability testing &amp; research</a:t>
            </a:r>
            <a:endParaRPr lang="en-US" dirty="0"/>
          </a:p>
        </p:txBody>
      </p:sp>
      <p:sp>
        <p:nvSpPr>
          <p:cNvPr id="21509" name="Rectangle 3"/>
          <p:cNvSpPr>
            <a:spLocks noGrp="1" noChangeArrowheads="1"/>
          </p:cNvSpPr>
          <p:nvPr>
            <p:ph sz="half" idx="1"/>
          </p:nvPr>
        </p:nvSpPr>
        <p:spPr/>
        <p:txBody>
          <a:bodyPr/>
          <a:lstStyle/>
          <a:p>
            <a:r>
              <a:rPr lang="en-US" dirty="0" smtClean="0"/>
              <a:t>	Usability testing</a:t>
            </a:r>
          </a:p>
          <a:p>
            <a:pPr lvl="1"/>
            <a:r>
              <a:rPr lang="en-US" dirty="0" smtClean="0"/>
              <a:t>Improve products</a:t>
            </a:r>
          </a:p>
          <a:p>
            <a:pPr lvl="1"/>
            <a:r>
              <a:rPr lang="en-US" dirty="0" smtClean="0"/>
              <a:t>Few participants</a:t>
            </a:r>
          </a:p>
          <a:p>
            <a:pPr lvl="1"/>
            <a:r>
              <a:rPr lang="en-US" dirty="0" smtClean="0"/>
              <a:t>Results inform design</a:t>
            </a:r>
          </a:p>
          <a:p>
            <a:pPr lvl="1"/>
            <a:r>
              <a:rPr lang="en-US" dirty="0" smtClean="0"/>
              <a:t>Usually not completely replicable</a:t>
            </a:r>
          </a:p>
          <a:p>
            <a:pPr lvl="1"/>
            <a:r>
              <a:rPr lang="en-US" dirty="0" smtClean="0"/>
              <a:t>Conditions controlled as much as possible</a:t>
            </a:r>
          </a:p>
          <a:p>
            <a:pPr lvl="1"/>
            <a:r>
              <a:rPr lang="en-US" dirty="0" smtClean="0"/>
              <a:t>Procedure planned</a:t>
            </a:r>
          </a:p>
          <a:p>
            <a:pPr lvl="1"/>
            <a:r>
              <a:rPr lang="en-US" dirty="0" smtClean="0"/>
              <a:t>Results reported to developers</a:t>
            </a:r>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34480089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smtClean="0"/>
              <a:t>Usability testing</a:t>
            </a:r>
            <a:endParaRPr lang="en-US" dirty="0"/>
          </a:p>
        </p:txBody>
      </p:sp>
      <p:sp>
        <p:nvSpPr>
          <p:cNvPr id="23557" name="Rectangle 3"/>
          <p:cNvSpPr>
            <a:spLocks noGrp="1" noChangeArrowheads="1"/>
          </p:cNvSpPr>
          <p:nvPr>
            <p:ph sz="half" idx="1"/>
          </p:nvPr>
        </p:nvSpPr>
        <p:spPr/>
        <p:txBody>
          <a:bodyPr/>
          <a:lstStyle/>
          <a:p>
            <a:r>
              <a:rPr lang="en-US" dirty="0" smtClean="0"/>
              <a:t>Goals &amp; questions focus on how well users perform tasks with the product.</a:t>
            </a:r>
          </a:p>
          <a:p>
            <a:r>
              <a:rPr lang="en-US" dirty="0" smtClean="0"/>
              <a:t>Comparison of products or prototypes is common.</a:t>
            </a:r>
          </a:p>
          <a:p>
            <a:r>
              <a:rPr lang="en-US" dirty="0" smtClean="0"/>
              <a:t>Focus is on time to complete task &amp; number &amp; type of errors.</a:t>
            </a:r>
          </a:p>
          <a:p>
            <a:r>
              <a:rPr lang="en-US" dirty="0" smtClean="0"/>
              <a:t>Data collected by video &amp; interaction logging.</a:t>
            </a:r>
          </a:p>
          <a:p>
            <a:r>
              <a:rPr lang="en-US" dirty="0" smtClean="0"/>
              <a:t>Testing is central.</a:t>
            </a:r>
          </a:p>
          <a:p>
            <a:r>
              <a:rPr lang="en-US" dirty="0" smtClean="0"/>
              <a:t>User satisfaction questionnaires &amp; interviews provide data about users’ opinions.</a:t>
            </a:r>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17856704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smtClean="0"/>
              <a:t>Testing conditions</a:t>
            </a:r>
            <a:endParaRPr lang="en-US" dirty="0"/>
          </a:p>
        </p:txBody>
      </p:sp>
      <p:sp>
        <p:nvSpPr>
          <p:cNvPr id="29701" name="Rectangle 3"/>
          <p:cNvSpPr>
            <a:spLocks noGrp="1" noChangeArrowheads="1"/>
          </p:cNvSpPr>
          <p:nvPr>
            <p:ph sz="half" idx="1"/>
          </p:nvPr>
        </p:nvSpPr>
        <p:spPr/>
        <p:txBody>
          <a:bodyPr/>
          <a:lstStyle/>
          <a:p>
            <a:r>
              <a:rPr lang="en-US" dirty="0" smtClean="0"/>
              <a:t>Usability lab or other controlled space.</a:t>
            </a:r>
          </a:p>
          <a:p>
            <a:r>
              <a:rPr lang="en-US" dirty="0" smtClean="0"/>
              <a:t>Emphasis on:</a:t>
            </a:r>
          </a:p>
          <a:p>
            <a:pPr lvl="1"/>
            <a:r>
              <a:rPr lang="en-US" dirty="0" smtClean="0"/>
              <a:t>selecting representative users;</a:t>
            </a:r>
          </a:p>
          <a:p>
            <a:pPr lvl="1"/>
            <a:r>
              <a:rPr lang="en-US" dirty="0" smtClean="0"/>
              <a:t>developing representative tasks.</a:t>
            </a:r>
          </a:p>
          <a:p>
            <a:r>
              <a:rPr lang="en-US" dirty="0" smtClean="0"/>
              <a:t>5-10 users typically selected.</a:t>
            </a:r>
          </a:p>
          <a:p>
            <a:r>
              <a:rPr lang="en-US" dirty="0" smtClean="0"/>
              <a:t>Tasks usually around 30 minutes</a:t>
            </a:r>
          </a:p>
          <a:p>
            <a:r>
              <a:rPr lang="en-US" dirty="0" smtClean="0"/>
              <a:t>Test conditions are the same for every participant.</a:t>
            </a:r>
          </a:p>
          <a:p>
            <a:r>
              <a:rPr lang="en-US" dirty="0" smtClean="0"/>
              <a:t>Informed consent form explains procedures and deals with ethical issues.</a:t>
            </a:r>
          </a:p>
          <a:p>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32935598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r>
              <a:rPr lang="en-US" smtClean="0"/>
              <a:t>Types of data</a:t>
            </a:r>
            <a:endParaRPr lang="en-US" dirty="0"/>
          </a:p>
        </p:txBody>
      </p:sp>
      <p:sp>
        <p:nvSpPr>
          <p:cNvPr id="31749" name="Rectangle 3"/>
          <p:cNvSpPr>
            <a:spLocks noGrp="1" noChangeArrowheads="1"/>
          </p:cNvSpPr>
          <p:nvPr>
            <p:ph sz="half" idx="1"/>
          </p:nvPr>
        </p:nvSpPr>
        <p:spPr/>
        <p:txBody>
          <a:bodyPr>
            <a:normAutofit/>
          </a:bodyPr>
          <a:lstStyle/>
          <a:p>
            <a:r>
              <a:rPr lang="en-US" dirty="0" smtClean="0"/>
              <a:t>Time to complete a task.</a:t>
            </a:r>
          </a:p>
          <a:p>
            <a:r>
              <a:rPr lang="en-US" dirty="0" smtClean="0"/>
              <a:t>Time to complete a task after a specified time away from the product.</a:t>
            </a:r>
          </a:p>
          <a:p>
            <a:r>
              <a:rPr lang="en-US" dirty="0" smtClean="0"/>
              <a:t>Number and type of errors per task.</a:t>
            </a:r>
          </a:p>
          <a:p>
            <a:r>
              <a:rPr lang="en-US" dirty="0" smtClean="0"/>
              <a:t>Number of errors per unit of time.</a:t>
            </a:r>
          </a:p>
          <a:p>
            <a:r>
              <a:rPr lang="en-US" dirty="0" smtClean="0"/>
              <a:t>Number of times online help and manuals accessed.</a:t>
            </a:r>
          </a:p>
          <a:p>
            <a:r>
              <a:rPr lang="en-US" dirty="0" smtClean="0"/>
              <a:t>Number of users making an error.</a:t>
            </a:r>
          </a:p>
          <a:p>
            <a:r>
              <a:rPr lang="en-US" dirty="0" smtClean="0"/>
              <a:t>Number of users successfully completing a task.</a:t>
            </a:r>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2303043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Subject Description</a:t>
            </a:r>
            <a:endParaRPr lang="en-AU" dirty="0"/>
          </a:p>
        </p:txBody>
      </p:sp>
      <p:sp>
        <p:nvSpPr>
          <p:cNvPr id="3" name="Content Placeholder 2"/>
          <p:cNvSpPr>
            <a:spLocks noGrp="1"/>
          </p:cNvSpPr>
          <p:nvPr>
            <p:ph sz="half" idx="1"/>
          </p:nvPr>
        </p:nvSpPr>
        <p:spPr>
          <a:xfrm>
            <a:off x="457199" y="1435108"/>
            <a:ext cx="8169293" cy="4849674"/>
          </a:xfrm>
        </p:spPr>
        <p:txBody>
          <a:bodyPr>
            <a:normAutofit fontScale="92500"/>
          </a:bodyPr>
          <a:lstStyle/>
          <a:p>
            <a:pPr marL="0" indent="0">
              <a:buNone/>
            </a:pPr>
            <a:r>
              <a:rPr lang="en-AU" sz="2400" dirty="0"/>
              <a:t>The subject provides students with an understanding of Human Computer Interaction (HCI) principles and practices, and how to apply them in the context of developing usable interactive computer applications and systems. The subject also emphasises the importance of taking into account contextual, organisational, and social factors in the design of computer systems. Students will be taken through the analysis, design, development, and evaluation of user interfaces. They will acquire hands-on design skills through an interaction design project. The subject will cover topics including user-centred design, the development process, prototyping, usability testing, measuring and evaluating the user experience and accessibility.</a:t>
            </a:r>
          </a:p>
        </p:txBody>
      </p:sp>
    </p:spTree>
    <p:extLst>
      <p:ext uri="{BB962C8B-B14F-4D97-AF65-F5344CB8AC3E}">
        <p14:creationId xmlns:p14="http://schemas.microsoft.com/office/powerpoint/2010/main" val="41853248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normAutofit fontScale="90000"/>
          </a:bodyPr>
          <a:lstStyle/>
          <a:p>
            <a:r>
              <a:rPr lang="en-US" smtClean="0"/>
              <a:t>How many participants is enough for user testing?</a:t>
            </a:r>
            <a:endParaRPr lang="en-US" dirty="0"/>
          </a:p>
        </p:txBody>
      </p:sp>
      <p:sp>
        <p:nvSpPr>
          <p:cNvPr id="35845" name="Rectangle 3"/>
          <p:cNvSpPr>
            <a:spLocks noGrp="1" noChangeArrowheads="1"/>
          </p:cNvSpPr>
          <p:nvPr>
            <p:ph sz="half" idx="1"/>
          </p:nvPr>
        </p:nvSpPr>
        <p:spPr/>
        <p:txBody>
          <a:bodyPr/>
          <a:lstStyle/>
          <a:p>
            <a:r>
              <a:rPr lang="en-US" dirty="0" smtClean="0"/>
              <a:t>The number is a practical issue.</a:t>
            </a:r>
          </a:p>
          <a:p>
            <a:r>
              <a:rPr lang="en-US" dirty="0" smtClean="0"/>
              <a:t>Depends on:</a:t>
            </a:r>
          </a:p>
          <a:p>
            <a:pPr lvl="1"/>
            <a:r>
              <a:rPr lang="en-US" dirty="0" smtClean="0"/>
              <a:t>schedule for testing;</a:t>
            </a:r>
          </a:p>
          <a:p>
            <a:pPr lvl="1"/>
            <a:r>
              <a:rPr lang="en-US" dirty="0" smtClean="0"/>
              <a:t>availability of participants;</a:t>
            </a:r>
          </a:p>
          <a:p>
            <a:pPr lvl="1"/>
            <a:r>
              <a:rPr lang="en-US" dirty="0" smtClean="0"/>
              <a:t>cost of running tests.</a:t>
            </a:r>
          </a:p>
          <a:p>
            <a:pPr lvl="1"/>
            <a:endParaRPr lang="en-US" dirty="0" smtClean="0"/>
          </a:p>
          <a:p>
            <a:r>
              <a:rPr lang="en-US" dirty="0" smtClean="0"/>
              <a:t>Typically 5-10 participants. </a:t>
            </a:r>
          </a:p>
          <a:p>
            <a:r>
              <a:rPr lang="en-US" dirty="0" smtClean="0"/>
              <a:t>Some experts argue that testing should continue until no new insights are gained.</a:t>
            </a:r>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14448873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r>
              <a:rPr lang="en-US" smtClean="0"/>
              <a:t>Experiments</a:t>
            </a:r>
            <a:endParaRPr lang="en-US" dirty="0"/>
          </a:p>
        </p:txBody>
      </p:sp>
      <p:sp>
        <p:nvSpPr>
          <p:cNvPr id="38917" name="Rectangle 3"/>
          <p:cNvSpPr>
            <a:spLocks noGrp="1" noChangeArrowheads="1"/>
          </p:cNvSpPr>
          <p:nvPr>
            <p:ph sz="half" idx="1"/>
          </p:nvPr>
        </p:nvSpPr>
        <p:spPr/>
        <p:txBody>
          <a:bodyPr/>
          <a:lstStyle/>
          <a:p>
            <a:r>
              <a:rPr lang="en-US" dirty="0" smtClean="0"/>
              <a:t>Test hypothesis</a:t>
            </a:r>
          </a:p>
          <a:p>
            <a:r>
              <a:rPr lang="en-US" dirty="0" smtClean="0"/>
              <a:t>Predict the relationship between two or more variables.</a:t>
            </a:r>
          </a:p>
          <a:p>
            <a:pPr lvl="1"/>
            <a:r>
              <a:rPr lang="en-US" dirty="0" smtClean="0"/>
              <a:t>Independent variable is manipulated by the researcher.</a:t>
            </a:r>
          </a:p>
          <a:p>
            <a:pPr lvl="1"/>
            <a:r>
              <a:rPr lang="en-US" dirty="0" smtClean="0"/>
              <a:t>Dependent variable influenced by the independent variable.</a:t>
            </a:r>
          </a:p>
          <a:p>
            <a:endParaRPr lang="en-US" dirty="0" smtClean="0"/>
          </a:p>
          <a:p>
            <a:r>
              <a:rPr lang="en-US" dirty="0" smtClean="0"/>
              <a:t>Typical experimental designs have one or two independent variables.</a:t>
            </a:r>
          </a:p>
          <a:p>
            <a:r>
              <a:rPr lang="en-US" dirty="0" smtClean="0"/>
              <a:t>Validated statistically &amp; replicable.</a:t>
            </a:r>
          </a:p>
          <a:p>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14866290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r>
              <a:rPr lang="en-US" smtClean="0"/>
              <a:t>Experimental designs</a:t>
            </a:r>
            <a:endParaRPr lang="en-US"/>
          </a:p>
        </p:txBody>
      </p:sp>
      <p:sp>
        <p:nvSpPr>
          <p:cNvPr id="40965" name="Rectangle 3"/>
          <p:cNvSpPr>
            <a:spLocks noGrp="1" noChangeArrowheads="1"/>
          </p:cNvSpPr>
          <p:nvPr>
            <p:ph sz="half" idx="1"/>
          </p:nvPr>
        </p:nvSpPr>
        <p:spPr/>
        <p:txBody>
          <a:bodyPr/>
          <a:lstStyle/>
          <a:p>
            <a:r>
              <a:rPr lang="en-US" dirty="0" smtClean="0"/>
              <a:t>Different participants -  single group of participants is allocated randomly to the experimental conditions.</a:t>
            </a:r>
          </a:p>
          <a:p>
            <a:endParaRPr lang="en-US" dirty="0" smtClean="0"/>
          </a:p>
          <a:p>
            <a:r>
              <a:rPr lang="en-US" dirty="0" smtClean="0"/>
              <a:t>Same participants - all participants appear in both conditions.</a:t>
            </a:r>
          </a:p>
          <a:p>
            <a:endParaRPr lang="en-US" dirty="0" smtClean="0"/>
          </a:p>
          <a:p>
            <a:r>
              <a:rPr lang="en-US" dirty="0" smtClean="0"/>
              <a:t>Matched participants - participants are matched in pairs, e.g., based on expertise, gender, etc. </a:t>
            </a:r>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29920237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ChangeArrowheads="1"/>
          </p:cNvSpPr>
          <p:nvPr>
            <p:ph type="title"/>
          </p:nvPr>
        </p:nvSpPr>
        <p:spPr/>
        <p:txBody>
          <a:bodyPr>
            <a:normAutofit fontScale="90000"/>
          </a:bodyPr>
          <a:lstStyle/>
          <a:p>
            <a:r>
              <a:rPr lang="en-US" smtClean="0"/>
              <a:t>Different, same, matched participant design</a:t>
            </a:r>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53504806"/>
              </p:ext>
            </p:extLst>
          </p:nvPr>
        </p:nvGraphicFramePr>
        <p:xfrm>
          <a:off x="457200" y="1985096"/>
          <a:ext cx="7280275" cy="4062558"/>
        </p:xfrm>
        <a:graphic>
          <a:graphicData uri="http://schemas.openxmlformats.org/drawingml/2006/table">
            <a:tbl>
              <a:tblPr firstRow="1" firstCol="1">
                <a:tableStyleId>{073A0DAA-6AF3-43AB-8588-CEC1D06C72B9}</a:tableStyleId>
              </a:tblPr>
              <a:tblGrid>
                <a:gridCol w="1817281"/>
                <a:gridCol w="2675752"/>
                <a:gridCol w="2787242"/>
              </a:tblGrid>
              <a:tr h="501703">
                <a:tc>
                  <a:txBody>
                    <a:bodyPr/>
                    <a:lstStyle/>
                    <a:p>
                      <a:pPr algn="ctr">
                        <a:spcAft>
                          <a:spcPts val="0"/>
                        </a:spcAft>
                      </a:pPr>
                      <a:r>
                        <a:rPr lang="en-US" sz="1800" dirty="0">
                          <a:effectLst/>
                          <a:latin typeface="+mj-lt"/>
                        </a:rPr>
                        <a:t>Design</a:t>
                      </a:r>
                      <a:endParaRPr lang="en-AU" sz="1000" dirty="0">
                        <a:effectLst/>
                        <a:latin typeface="+mj-lt"/>
                        <a:ea typeface="Times New Roman"/>
                      </a:endParaRPr>
                    </a:p>
                  </a:txBody>
                  <a:tcPr marL="66894" marR="66894" marT="0" marB="0" anchor="ctr"/>
                </a:tc>
                <a:tc>
                  <a:txBody>
                    <a:bodyPr/>
                    <a:lstStyle/>
                    <a:p>
                      <a:pPr>
                        <a:spcAft>
                          <a:spcPts val="0"/>
                        </a:spcAft>
                      </a:pPr>
                      <a:r>
                        <a:rPr lang="en-US" sz="1800">
                          <a:effectLst/>
                          <a:latin typeface="+mj-lt"/>
                        </a:rPr>
                        <a:t>Advantages</a:t>
                      </a:r>
                      <a:endParaRPr lang="en-AU" sz="1000">
                        <a:effectLst/>
                        <a:latin typeface="+mj-lt"/>
                        <a:ea typeface="Times New Roman"/>
                      </a:endParaRPr>
                    </a:p>
                  </a:txBody>
                  <a:tcPr marL="66894" marR="66894" marT="0" marB="0" anchor="ctr"/>
                </a:tc>
                <a:tc>
                  <a:txBody>
                    <a:bodyPr/>
                    <a:lstStyle/>
                    <a:p>
                      <a:pPr>
                        <a:spcAft>
                          <a:spcPts val="0"/>
                        </a:spcAft>
                      </a:pPr>
                      <a:r>
                        <a:rPr lang="en-US" sz="1800">
                          <a:effectLst/>
                          <a:latin typeface="+mj-lt"/>
                        </a:rPr>
                        <a:t>Disadvantages</a:t>
                      </a:r>
                      <a:endParaRPr lang="en-AU" sz="1000">
                        <a:effectLst/>
                        <a:latin typeface="+mj-lt"/>
                        <a:ea typeface="Times New Roman"/>
                      </a:endParaRPr>
                    </a:p>
                  </a:txBody>
                  <a:tcPr marL="66894" marR="66894" marT="0" marB="0" anchor="ctr"/>
                </a:tc>
              </a:tr>
              <a:tr h="919170">
                <a:tc>
                  <a:txBody>
                    <a:bodyPr/>
                    <a:lstStyle/>
                    <a:p>
                      <a:pPr>
                        <a:spcAft>
                          <a:spcPts val="0"/>
                        </a:spcAft>
                      </a:pPr>
                      <a:r>
                        <a:rPr lang="en-US" sz="1800" kern="0" dirty="0">
                          <a:effectLst/>
                          <a:latin typeface="+mj-lt"/>
                        </a:rPr>
                        <a:t>Different</a:t>
                      </a:r>
                      <a:endParaRPr lang="en-AU" sz="1000" b="1" kern="0" dirty="0">
                        <a:effectLst/>
                        <a:latin typeface="+mj-lt"/>
                      </a:endParaRPr>
                    </a:p>
                  </a:txBody>
                  <a:tcPr marL="66894" marR="66894" marT="0" marB="0" anchor="ctr"/>
                </a:tc>
                <a:tc>
                  <a:txBody>
                    <a:bodyPr/>
                    <a:lstStyle/>
                    <a:p>
                      <a:pPr>
                        <a:spcAft>
                          <a:spcPts val="0"/>
                        </a:spcAft>
                      </a:pPr>
                      <a:r>
                        <a:rPr lang="en-US" sz="1800">
                          <a:effectLst/>
                          <a:latin typeface="+mj-lt"/>
                        </a:rPr>
                        <a:t>No order effects</a:t>
                      </a:r>
                      <a:endParaRPr lang="en-AU" sz="1000" b="1">
                        <a:effectLst/>
                        <a:latin typeface="+mj-lt"/>
                      </a:endParaRPr>
                    </a:p>
                  </a:txBody>
                  <a:tcPr marL="66894" marR="66894" marT="0" marB="0" anchor="ctr"/>
                </a:tc>
                <a:tc>
                  <a:txBody>
                    <a:bodyPr/>
                    <a:lstStyle/>
                    <a:p>
                      <a:pPr>
                        <a:spcAft>
                          <a:spcPts val="0"/>
                        </a:spcAft>
                      </a:pPr>
                      <a:r>
                        <a:rPr lang="en-US" sz="1800">
                          <a:effectLst/>
                          <a:latin typeface="+mj-lt"/>
                        </a:rPr>
                        <a:t>Many subjects &amp; individual differences a problem</a:t>
                      </a:r>
                      <a:endParaRPr lang="en-AU" sz="1000">
                        <a:effectLst/>
                        <a:latin typeface="+mj-lt"/>
                        <a:ea typeface="Times New Roman"/>
                      </a:endParaRPr>
                    </a:p>
                  </a:txBody>
                  <a:tcPr marL="66894" marR="66894" marT="0" marB="0" anchor="ctr"/>
                </a:tc>
              </a:tr>
              <a:tr h="919170">
                <a:tc>
                  <a:txBody>
                    <a:bodyPr/>
                    <a:lstStyle/>
                    <a:p>
                      <a:pPr>
                        <a:spcAft>
                          <a:spcPts val="0"/>
                        </a:spcAft>
                      </a:pPr>
                      <a:r>
                        <a:rPr lang="en-US" sz="1800">
                          <a:effectLst/>
                          <a:latin typeface="+mj-lt"/>
                        </a:rPr>
                        <a:t>Same</a:t>
                      </a:r>
                      <a:endParaRPr lang="en-AU" sz="1000">
                        <a:effectLst/>
                        <a:latin typeface="+mj-lt"/>
                        <a:ea typeface="Times New Roman"/>
                      </a:endParaRPr>
                    </a:p>
                  </a:txBody>
                  <a:tcPr marL="66894" marR="66894" marT="0" marB="0" anchor="ctr"/>
                </a:tc>
                <a:tc>
                  <a:txBody>
                    <a:bodyPr/>
                    <a:lstStyle/>
                    <a:p>
                      <a:pPr>
                        <a:spcAft>
                          <a:spcPts val="0"/>
                        </a:spcAft>
                      </a:pPr>
                      <a:r>
                        <a:rPr lang="en-US" sz="1800">
                          <a:effectLst/>
                          <a:latin typeface="+mj-lt"/>
                        </a:rPr>
                        <a:t>Few individuals, no individual differences</a:t>
                      </a:r>
                      <a:endParaRPr lang="en-AU" sz="1000">
                        <a:effectLst/>
                        <a:latin typeface="+mj-lt"/>
                        <a:ea typeface="Times New Roman"/>
                      </a:endParaRPr>
                    </a:p>
                  </a:txBody>
                  <a:tcPr marL="66894" marR="66894" marT="0" marB="0" anchor="ctr"/>
                </a:tc>
                <a:tc>
                  <a:txBody>
                    <a:bodyPr/>
                    <a:lstStyle/>
                    <a:p>
                      <a:pPr>
                        <a:spcAft>
                          <a:spcPts val="0"/>
                        </a:spcAft>
                      </a:pPr>
                      <a:r>
                        <a:rPr lang="en-US" sz="1800">
                          <a:effectLst/>
                          <a:latin typeface="+mj-lt"/>
                        </a:rPr>
                        <a:t>Counter-balancing needed because of ordering effects</a:t>
                      </a:r>
                      <a:endParaRPr lang="en-AU" sz="1000">
                        <a:effectLst/>
                        <a:latin typeface="+mj-lt"/>
                        <a:ea typeface="Times New Roman"/>
                      </a:endParaRPr>
                    </a:p>
                  </a:txBody>
                  <a:tcPr marL="66894" marR="66894" marT="0" marB="0" anchor="ctr"/>
                </a:tc>
              </a:tr>
              <a:tr h="1722515">
                <a:tc>
                  <a:txBody>
                    <a:bodyPr/>
                    <a:lstStyle/>
                    <a:p>
                      <a:pPr>
                        <a:spcAft>
                          <a:spcPts val="0"/>
                        </a:spcAft>
                      </a:pPr>
                      <a:r>
                        <a:rPr lang="en-US" sz="1800" dirty="0">
                          <a:effectLst/>
                          <a:latin typeface="+mj-lt"/>
                        </a:rPr>
                        <a:t>Matched</a:t>
                      </a:r>
                      <a:endParaRPr lang="en-AU" sz="1000" dirty="0">
                        <a:effectLst/>
                        <a:latin typeface="+mj-lt"/>
                        <a:ea typeface="Times New Roman"/>
                      </a:endParaRPr>
                    </a:p>
                  </a:txBody>
                  <a:tcPr marL="66894" marR="66894" marT="0" marB="0" anchor="ctr"/>
                </a:tc>
                <a:tc>
                  <a:txBody>
                    <a:bodyPr/>
                    <a:lstStyle/>
                    <a:p>
                      <a:pPr>
                        <a:spcAft>
                          <a:spcPts val="0"/>
                        </a:spcAft>
                      </a:pPr>
                      <a:r>
                        <a:rPr lang="en-US" sz="1800">
                          <a:effectLst/>
                          <a:latin typeface="+mj-lt"/>
                        </a:rPr>
                        <a:t>Same as different participants but individual differences reduced</a:t>
                      </a:r>
                      <a:endParaRPr lang="en-AU" sz="1000">
                        <a:effectLst/>
                        <a:latin typeface="+mj-lt"/>
                        <a:ea typeface="Times New Roman"/>
                      </a:endParaRPr>
                    </a:p>
                  </a:txBody>
                  <a:tcPr marL="66894" marR="66894" marT="0" marB="0" anchor="ctr"/>
                </a:tc>
                <a:tc>
                  <a:txBody>
                    <a:bodyPr/>
                    <a:lstStyle/>
                    <a:p>
                      <a:pPr>
                        <a:spcAft>
                          <a:spcPts val="0"/>
                        </a:spcAft>
                      </a:pPr>
                      <a:r>
                        <a:rPr lang="en-US" sz="1800" dirty="0">
                          <a:effectLst/>
                          <a:latin typeface="+mj-lt"/>
                        </a:rPr>
                        <a:t>Cannot be sure of perfect matching on all differences</a:t>
                      </a:r>
                      <a:endParaRPr lang="en-AU" sz="1000" dirty="0">
                        <a:effectLst/>
                        <a:latin typeface="+mj-lt"/>
                        <a:ea typeface="Times New Roman"/>
                      </a:endParaRPr>
                    </a:p>
                  </a:txBody>
                  <a:tcPr marL="66894" marR="66894" marT="0" marB="0" anchor="ctr"/>
                </a:tc>
              </a:tr>
            </a:tbl>
          </a:graphicData>
        </a:graphic>
      </p:graphicFrame>
      <p:sp>
        <p:nvSpPr>
          <p:cNvPr id="7" name="Rectangle 8"/>
          <p:cNvSpPr>
            <a:spLocks noChangeArrowheads="1"/>
          </p:cNvSpPr>
          <p:nvPr/>
        </p:nvSpPr>
        <p:spPr bwMode="auto">
          <a:xfrm>
            <a:off x="457200" y="19843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473387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r>
              <a:rPr lang="en-US" smtClean="0"/>
              <a:t>Field studies</a:t>
            </a:r>
            <a:endParaRPr lang="en-US" dirty="0"/>
          </a:p>
        </p:txBody>
      </p:sp>
      <p:sp>
        <p:nvSpPr>
          <p:cNvPr id="45061" name="Rectangle 3"/>
          <p:cNvSpPr>
            <a:spLocks noGrp="1" noChangeArrowheads="1"/>
          </p:cNvSpPr>
          <p:nvPr>
            <p:ph sz="half" idx="1"/>
          </p:nvPr>
        </p:nvSpPr>
        <p:spPr/>
        <p:txBody>
          <a:bodyPr/>
          <a:lstStyle/>
          <a:p>
            <a:r>
              <a:rPr lang="en-US" dirty="0" smtClean="0"/>
              <a:t>Field studies are done in natural settings.</a:t>
            </a:r>
          </a:p>
          <a:p>
            <a:r>
              <a:rPr lang="en-US" dirty="0" smtClean="0"/>
              <a:t>“In the wild” is a term for prototypes being used freely in natural settings.</a:t>
            </a:r>
          </a:p>
          <a:p>
            <a:r>
              <a:rPr lang="en-US" dirty="0" smtClean="0"/>
              <a:t>Aim to understand what users do naturally and how technology impacts them.</a:t>
            </a:r>
          </a:p>
          <a:p>
            <a:r>
              <a:rPr lang="en-US" dirty="0" smtClean="0"/>
              <a:t>Field studies are used in product design to:</a:t>
            </a:r>
          </a:p>
          <a:p>
            <a:pPr lvl="1"/>
            <a:r>
              <a:rPr lang="en-US" dirty="0" smtClean="0"/>
              <a:t> identify opportunities for new technology;</a:t>
            </a:r>
          </a:p>
          <a:p>
            <a:pPr lvl="1"/>
            <a:r>
              <a:rPr lang="en-US" dirty="0" smtClean="0"/>
              <a:t>determine design requirements; </a:t>
            </a:r>
          </a:p>
          <a:p>
            <a:pPr lvl="1"/>
            <a:r>
              <a:rPr lang="en-US" dirty="0" smtClean="0"/>
              <a:t>decide how best to introduce new technology;</a:t>
            </a:r>
          </a:p>
          <a:p>
            <a:pPr lvl="1"/>
            <a:r>
              <a:rPr lang="en-US" dirty="0" smtClean="0"/>
              <a:t>evaluate technology in use. </a:t>
            </a:r>
          </a:p>
          <a:p>
            <a:endParaRPr lang="en-US" dirty="0" smtClean="0"/>
          </a:p>
          <a:p>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42801921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r>
              <a:rPr lang="en-US" smtClean="0"/>
              <a:t>Data collection &amp; analysis</a:t>
            </a:r>
            <a:endParaRPr lang="en-US" dirty="0"/>
          </a:p>
        </p:txBody>
      </p:sp>
      <p:sp>
        <p:nvSpPr>
          <p:cNvPr id="47109" name="Rectangle 3"/>
          <p:cNvSpPr>
            <a:spLocks noGrp="1" noChangeArrowheads="1"/>
          </p:cNvSpPr>
          <p:nvPr>
            <p:ph sz="half" idx="1"/>
          </p:nvPr>
        </p:nvSpPr>
        <p:spPr/>
        <p:txBody>
          <a:bodyPr/>
          <a:lstStyle/>
          <a:p>
            <a:r>
              <a:rPr lang="en-US" dirty="0" smtClean="0"/>
              <a:t>Observation &amp; interviews</a:t>
            </a:r>
          </a:p>
          <a:p>
            <a:pPr lvl="1"/>
            <a:r>
              <a:rPr lang="en-US" dirty="0" smtClean="0"/>
              <a:t>Notes, pictures, recordings</a:t>
            </a:r>
          </a:p>
          <a:p>
            <a:pPr lvl="1"/>
            <a:r>
              <a:rPr lang="en-US" dirty="0" smtClean="0"/>
              <a:t>Video</a:t>
            </a:r>
          </a:p>
          <a:p>
            <a:pPr lvl="1"/>
            <a:r>
              <a:rPr lang="en-US" dirty="0" smtClean="0"/>
              <a:t>Logging</a:t>
            </a:r>
          </a:p>
          <a:p>
            <a:pPr lvl="1"/>
            <a:endParaRPr lang="en-US" dirty="0" smtClean="0"/>
          </a:p>
          <a:p>
            <a:r>
              <a:rPr lang="en-US" dirty="0" smtClean="0"/>
              <a:t>Analyzes</a:t>
            </a:r>
          </a:p>
          <a:p>
            <a:pPr lvl="1"/>
            <a:r>
              <a:rPr lang="en-US" dirty="0" smtClean="0"/>
              <a:t>Categorized</a:t>
            </a:r>
          </a:p>
          <a:p>
            <a:pPr lvl="1"/>
            <a:r>
              <a:rPr lang="en-US" dirty="0" smtClean="0"/>
              <a:t>Categories can be provided by theory</a:t>
            </a:r>
          </a:p>
          <a:p>
            <a:pPr lvl="2"/>
            <a:r>
              <a:rPr lang="en-US" dirty="0" smtClean="0"/>
              <a:t>Grounded theory</a:t>
            </a:r>
          </a:p>
          <a:p>
            <a:pPr lvl="2"/>
            <a:r>
              <a:rPr lang="en-US" dirty="0" smtClean="0"/>
              <a:t>Activity theory</a:t>
            </a:r>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8011403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Title 1"/>
          <p:cNvSpPr>
            <a:spLocks noGrp="1"/>
          </p:cNvSpPr>
          <p:nvPr>
            <p:ph type="title"/>
          </p:nvPr>
        </p:nvSpPr>
        <p:spPr/>
        <p:txBody>
          <a:bodyPr/>
          <a:lstStyle/>
          <a:p>
            <a:r>
              <a:rPr lang="en-US" smtClean="0"/>
              <a:t>Data presentation</a:t>
            </a:r>
            <a:endParaRPr lang="en-US" dirty="0"/>
          </a:p>
        </p:txBody>
      </p:sp>
      <p:sp>
        <p:nvSpPr>
          <p:cNvPr id="49157" name="Content Placeholder 2"/>
          <p:cNvSpPr>
            <a:spLocks noGrp="1"/>
          </p:cNvSpPr>
          <p:nvPr>
            <p:ph sz="half" idx="1"/>
          </p:nvPr>
        </p:nvSpPr>
        <p:spPr/>
        <p:txBody>
          <a:bodyPr/>
          <a:lstStyle/>
          <a:p>
            <a:r>
              <a:rPr lang="en-US" dirty="0" smtClean="0"/>
              <a:t>The aim is to show how the products are being appropriated and integrated into their surroundings.</a:t>
            </a:r>
          </a:p>
          <a:p>
            <a:endParaRPr lang="en-US" dirty="0" smtClean="0"/>
          </a:p>
          <a:p>
            <a:r>
              <a:rPr lang="en-US" dirty="0" smtClean="0"/>
              <a:t>Typical presentation forms include: </a:t>
            </a:r>
          </a:p>
          <a:p>
            <a:pPr lvl="1"/>
            <a:r>
              <a:rPr lang="en-US" dirty="0" smtClean="0"/>
              <a:t>Vignettes, </a:t>
            </a:r>
          </a:p>
          <a:p>
            <a:pPr lvl="1"/>
            <a:r>
              <a:rPr lang="en-US" dirty="0" smtClean="0"/>
              <a:t>Excerpts, </a:t>
            </a:r>
          </a:p>
          <a:p>
            <a:pPr lvl="1"/>
            <a:r>
              <a:rPr lang="en-US" dirty="0" smtClean="0"/>
              <a:t>Critical incidents, </a:t>
            </a:r>
          </a:p>
          <a:p>
            <a:pPr lvl="1"/>
            <a:r>
              <a:rPr lang="en-US" dirty="0" smtClean="0"/>
              <a:t>Patterns, and narratives.</a:t>
            </a:r>
          </a:p>
          <a:p>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26726225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normAutofit fontScale="90000"/>
          </a:bodyPr>
          <a:lstStyle/>
          <a:p>
            <a:r>
              <a:rPr lang="en-US" dirty="0" smtClean="0"/>
              <a:t>Key points</a:t>
            </a:r>
            <a:br>
              <a:rPr lang="en-US" dirty="0" smtClean="0"/>
            </a:br>
            <a:r>
              <a:rPr lang="en-GB" sz="2000" b="1" dirty="0">
                <a:solidFill>
                  <a:srgbClr val="E10600"/>
                </a:solidFill>
                <a:latin typeface="Montserrat"/>
              </a:rPr>
              <a:t>CHAPTER </a:t>
            </a:r>
            <a:r>
              <a:rPr lang="en-GB" sz="2000" b="1" dirty="0" smtClean="0">
                <a:solidFill>
                  <a:srgbClr val="E10600"/>
                </a:solidFill>
                <a:latin typeface="Montserrat"/>
              </a:rPr>
              <a:t>14</a:t>
            </a:r>
            <a:endParaRPr lang="en-US" sz="2000" dirty="0"/>
          </a:p>
        </p:txBody>
      </p:sp>
      <p:sp>
        <p:nvSpPr>
          <p:cNvPr id="51205" name="Rectangle 3"/>
          <p:cNvSpPr>
            <a:spLocks noGrp="1" noChangeArrowheads="1"/>
          </p:cNvSpPr>
          <p:nvPr>
            <p:ph sz="half" idx="1"/>
          </p:nvPr>
        </p:nvSpPr>
        <p:spPr/>
        <p:txBody>
          <a:bodyPr>
            <a:normAutofit fontScale="85000" lnSpcReduction="10000"/>
          </a:bodyPr>
          <a:lstStyle/>
          <a:p>
            <a:r>
              <a:rPr lang="en-US" dirty="0" smtClean="0"/>
              <a:t>Usability testing takes place in controlled usability labs or temporary labs.</a:t>
            </a:r>
          </a:p>
          <a:p>
            <a:r>
              <a:rPr lang="en-US" dirty="0" smtClean="0"/>
              <a:t>Usability testing focuses on performance measures, </a:t>
            </a:r>
            <a:r>
              <a:rPr lang="en-US" dirty="0" err="1" smtClean="0"/>
              <a:t>eg</a:t>
            </a:r>
            <a:r>
              <a:rPr lang="en-US" dirty="0" smtClean="0"/>
              <a:t>. how long and how many errors are made when completing a set of predefined tasks. Indirect observation (video and keystroke logging), user satisfaction questionnaires and interviews are also collected.</a:t>
            </a:r>
          </a:p>
          <a:p>
            <a:r>
              <a:rPr lang="en-US" dirty="0" smtClean="0"/>
              <a:t>Affordable, remote testing systems are more portable than usability labs. Many also contain mobile eye-tracking and other devices.</a:t>
            </a:r>
          </a:p>
          <a:p>
            <a:r>
              <a:rPr lang="en-US" dirty="0" smtClean="0"/>
              <a:t>Experiments test a hypothesis by manipulating certain variables while keeping others constant.</a:t>
            </a:r>
          </a:p>
          <a:p>
            <a:r>
              <a:rPr lang="en-US" dirty="0" smtClean="0"/>
              <a:t>The experimenter controls independent variable(s) in order to measure dependent variable(s).</a:t>
            </a:r>
          </a:p>
          <a:p>
            <a:r>
              <a:rPr lang="en-US" dirty="0" smtClean="0"/>
              <a:t>Field studies are evaluation studies that are carried out in natural settings to discover how people interact with technology in the real world.</a:t>
            </a:r>
          </a:p>
          <a:p>
            <a:r>
              <a:rPr lang="en-US" dirty="0" smtClean="0"/>
              <a:t>Field studies that involve the deployment of prototypes or technologies in natural settings may also be referred to as ‘in the wild’.</a:t>
            </a:r>
          </a:p>
          <a:p>
            <a:r>
              <a:rPr lang="en-US" dirty="0" smtClean="0"/>
              <a:t>Sometimes the findings of a field study are unexpected, especially for in the wild studies in which explore how novel technologies are used by participants in their own homes, places of work, or outside.</a:t>
            </a:r>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38723601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r>
              <a:rPr lang="en-GB" dirty="0" smtClean="0"/>
              <a:t>Evaluation</a:t>
            </a:r>
            <a:r>
              <a:rPr lang="en-GB" dirty="0"/>
              <a:t>: Inspections, Analytics &amp; </a:t>
            </a:r>
            <a:r>
              <a:rPr lang="en-GB" dirty="0" smtClean="0"/>
              <a:t>Models</a:t>
            </a:r>
            <a:br>
              <a:rPr lang="en-GB" dirty="0" smtClean="0"/>
            </a:br>
            <a:r>
              <a:rPr lang="en-GB" sz="2000" b="1" dirty="0" smtClean="0">
                <a:solidFill>
                  <a:schemeClr val="accent2"/>
                </a:solidFill>
                <a:latin typeface="+mn-lt"/>
              </a:rPr>
              <a:t>CHAPTER 15</a:t>
            </a:r>
            <a:endParaRPr lang="en-GB" sz="2000" b="1" dirty="0">
              <a:solidFill>
                <a:schemeClr val="accent2"/>
              </a:solidFill>
              <a:latin typeface="+mn-lt"/>
            </a:endParaRPr>
          </a:p>
        </p:txBody>
      </p:sp>
      <p:sp>
        <p:nvSpPr>
          <p:cNvPr id="10243" name="Rectangle 3"/>
          <p:cNvSpPr>
            <a:spLocks noGrp="1" noChangeArrowheads="1"/>
          </p:cNvSpPr>
          <p:nvPr>
            <p:ph sz="half" idx="1"/>
          </p:nvPr>
        </p:nvSpPr>
        <p:spPr/>
        <p:txBody>
          <a:bodyPr/>
          <a:lstStyle/>
          <a:p>
            <a:r>
              <a:rPr lang="en-US" dirty="0" smtClean="0"/>
              <a:t>Describe the key concepts associated with inspection methods.</a:t>
            </a:r>
          </a:p>
          <a:p>
            <a:r>
              <a:rPr lang="en-US" dirty="0" smtClean="0"/>
              <a:t>Explain how to do heuristic evaluation and walkthroughs.</a:t>
            </a:r>
          </a:p>
          <a:p>
            <a:r>
              <a:rPr lang="en-US" dirty="0" smtClean="0"/>
              <a:t>Explain the role of analytics in evaluation.</a:t>
            </a:r>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
        <p:nvSpPr>
          <p:cNvPr id="10244" name="Rectangle 4"/>
          <p:cNvSpPr>
            <a:spLocks noChangeArrowheads="1"/>
          </p:cNvSpPr>
          <p:nvPr/>
        </p:nvSpPr>
        <p:spPr bwMode="auto">
          <a:xfrm>
            <a:off x="34925" y="-2190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endParaRPr lang="en-US" sz="2400">
              <a:latin typeface="Times" charset="0"/>
              <a:cs typeface="ＭＳ Ｐゴシック" charset="0"/>
            </a:endParaRPr>
          </a:p>
        </p:txBody>
      </p:sp>
    </p:spTree>
    <p:extLst>
      <p:ext uri="{BB962C8B-B14F-4D97-AF65-F5344CB8AC3E}">
        <p14:creationId xmlns:p14="http://schemas.microsoft.com/office/powerpoint/2010/main" val="26189956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Inspections</a:t>
            </a:r>
            <a:endParaRPr lang="en-US" dirty="0"/>
          </a:p>
        </p:txBody>
      </p:sp>
      <p:sp>
        <p:nvSpPr>
          <p:cNvPr id="12291" name="Rectangle 3"/>
          <p:cNvSpPr>
            <a:spLocks noGrp="1" noChangeArrowheads="1"/>
          </p:cNvSpPr>
          <p:nvPr>
            <p:ph sz="half" idx="1"/>
          </p:nvPr>
        </p:nvSpPr>
        <p:spPr/>
        <p:txBody>
          <a:bodyPr/>
          <a:lstStyle/>
          <a:p>
            <a:r>
              <a:rPr lang="en-US" dirty="0" smtClean="0"/>
              <a:t>Experts use their knowledge of users &amp; technology to review software usability.</a:t>
            </a:r>
          </a:p>
          <a:p>
            <a:r>
              <a:rPr lang="en-US" dirty="0" smtClean="0"/>
              <a:t>Expert critiques can be formal or informal.</a:t>
            </a:r>
          </a:p>
          <a:p>
            <a:r>
              <a:rPr lang="en-US" dirty="0" smtClean="0"/>
              <a:t>Heuristic evaluation is a review guided by a set of heuristics.</a:t>
            </a:r>
          </a:p>
          <a:p>
            <a:r>
              <a:rPr lang="en-US" dirty="0" smtClean="0"/>
              <a:t>Walkthroughs involve stepping through a pre-planned scenario noting potential problems.</a:t>
            </a:r>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55348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Subject Learning Outcomes (SLOs)</a:t>
            </a:r>
            <a:endParaRPr lang="en-AU" dirty="0"/>
          </a:p>
        </p:txBody>
      </p:sp>
      <p:sp>
        <p:nvSpPr>
          <p:cNvPr id="3" name="Content Placeholder 2"/>
          <p:cNvSpPr>
            <a:spLocks noGrp="1"/>
          </p:cNvSpPr>
          <p:nvPr>
            <p:ph sz="half" idx="1"/>
          </p:nvPr>
        </p:nvSpPr>
        <p:spPr>
          <a:xfrm>
            <a:off x="457199" y="1436400"/>
            <a:ext cx="8136305" cy="4519764"/>
          </a:xfrm>
        </p:spPr>
        <p:txBody>
          <a:bodyPr>
            <a:normAutofit lnSpcReduction="10000"/>
          </a:bodyPr>
          <a:lstStyle/>
          <a:p>
            <a:pPr marL="0" indent="0">
              <a:buNone/>
            </a:pPr>
            <a:r>
              <a:rPr lang="en-AU" sz="2400" dirty="0"/>
              <a:t>On successful completion of this subject, students will be able to:</a:t>
            </a:r>
          </a:p>
          <a:p>
            <a:pPr lvl="1">
              <a:buFont typeface="+mj-lt"/>
              <a:buAutoNum type="arabicPeriod"/>
            </a:pPr>
            <a:r>
              <a:rPr lang="en-AU" sz="2400" dirty="0">
                <a:solidFill>
                  <a:srgbClr val="E10600"/>
                </a:solidFill>
              </a:rPr>
              <a:t>Identify and describe HCI principles and design issues.</a:t>
            </a:r>
          </a:p>
          <a:p>
            <a:pPr lvl="1">
              <a:buFont typeface="+mj-lt"/>
              <a:buAutoNum type="arabicPeriod"/>
            </a:pPr>
            <a:r>
              <a:rPr lang="en-AU" sz="2400" dirty="0">
                <a:solidFill>
                  <a:srgbClr val="E10600"/>
                </a:solidFill>
              </a:rPr>
              <a:t>Discuss and justify HCI solutions based on design principles.</a:t>
            </a:r>
          </a:p>
          <a:p>
            <a:pPr lvl="1">
              <a:buFont typeface="+mj-lt"/>
              <a:buAutoNum type="arabicPeriod"/>
            </a:pPr>
            <a:r>
              <a:rPr lang="en-AU" sz="2400" dirty="0">
                <a:solidFill>
                  <a:srgbClr val="E10600"/>
                </a:solidFill>
              </a:rPr>
              <a:t>Demonstrate an understanding of the HCI design process.</a:t>
            </a:r>
          </a:p>
          <a:p>
            <a:pPr lvl="1">
              <a:buFont typeface="+mj-lt"/>
              <a:buAutoNum type="arabicPeriod"/>
            </a:pPr>
            <a:r>
              <a:rPr lang="en-AU" sz="2400" dirty="0">
                <a:solidFill>
                  <a:schemeClr val="accent2"/>
                </a:solidFill>
              </a:rPr>
              <a:t>Acquire skills to design and implement user-centred design.</a:t>
            </a:r>
          </a:p>
          <a:p>
            <a:pPr lvl="1">
              <a:buFont typeface="+mj-lt"/>
              <a:buAutoNum type="arabicPeriod"/>
            </a:pPr>
            <a:r>
              <a:rPr lang="en-AU" sz="2400" dirty="0">
                <a:solidFill>
                  <a:schemeClr val="accent2"/>
                </a:solidFill>
              </a:rPr>
              <a:t>Select and use suitable methods of measuring and evaluating the user experience.</a:t>
            </a:r>
          </a:p>
          <a:p>
            <a:endParaRPr lang="en-AU" dirty="0"/>
          </a:p>
        </p:txBody>
      </p:sp>
    </p:spTree>
    <p:extLst>
      <p:ext uri="{BB962C8B-B14F-4D97-AF65-F5344CB8AC3E}">
        <p14:creationId xmlns:p14="http://schemas.microsoft.com/office/powerpoint/2010/main" val="22555140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Heuristic evaluation</a:t>
            </a:r>
            <a:endParaRPr lang="en-US"/>
          </a:p>
        </p:txBody>
      </p:sp>
      <p:sp>
        <p:nvSpPr>
          <p:cNvPr id="14339" name="Rectangle 3"/>
          <p:cNvSpPr>
            <a:spLocks noGrp="1" noChangeArrowheads="1"/>
          </p:cNvSpPr>
          <p:nvPr>
            <p:ph sz="half" idx="1"/>
          </p:nvPr>
        </p:nvSpPr>
        <p:spPr/>
        <p:txBody>
          <a:bodyPr/>
          <a:lstStyle/>
          <a:p>
            <a:r>
              <a:rPr lang="en-US" dirty="0" smtClean="0"/>
              <a:t>Developed by Jacob Nielsen in the early 1990s.</a:t>
            </a:r>
          </a:p>
          <a:p>
            <a:r>
              <a:rPr lang="en-US" dirty="0" smtClean="0"/>
              <a:t>Based on heuristics distilled from an empirical analysis of 249 usability problems.</a:t>
            </a:r>
          </a:p>
          <a:p>
            <a:endParaRPr lang="en-US" dirty="0" smtClean="0"/>
          </a:p>
          <a:p>
            <a:r>
              <a:rPr lang="en-US" dirty="0" smtClean="0"/>
              <a:t>These heuristics have been revised for current technology by Nielsen and others for:</a:t>
            </a:r>
          </a:p>
          <a:p>
            <a:pPr lvl="1"/>
            <a:r>
              <a:rPr lang="en-US" dirty="0" smtClean="0"/>
              <a:t>mobile devices, </a:t>
            </a:r>
          </a:p>
          <a:p>
            <a:pPr lvl="1"/>
            <a:r>
              <a:rPr lang="en-US" dirty="0" smtClean="0"/>
              <a:t>wearables,</a:t>
            </a:r>
          </a:p>
          <a:p>
            <a:pPr lvl="1"/>
            <a:r>
              <a:rPr lang="en-US" dirty="0" smtClean="0"/>
              <a:t>virtual worlds, etc.</a:t>
            </a:r>
          </a:p>
          <a:p>
            <a:pPr lvl="1"/>
            <a:endParaRPr lang="en-US" dirty="0" smtClean="0"/>
          </a:p>
          <a:p>
            <a:r>
              <a:rPr lang="en-US" dirty="0" smtClean="0"/>
              <a:t>Design guidelines form a basis for developing heuristics.</a:t>
            </a:r>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1114693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r>
              <a:rPr lang="en-US" smtClean="0"/>
              <a:t>Revised version (2014) of Nielsen’s original heuristics</a:t>
            </a:r>
            <a:endParaRPr lang="en-US" dirty="0"/>
          </a:p>
        </p:txBody>
      </p:sp>
      <p:sp>
        <p:nvSpPr>
          <p:cNvPr id="16387" name="Rectangle 3"/>
          <p:cNvSpPr>
            <a:spLocks noGrp="1" noChangeArrowheads="1"/>
          </p:cNvSpPr>
          <p:nvPr>
            <p:ph sz="half" idx="1"/>
          </p:nvPr>
        </p:nvSpPr>
        <p:spPr/>
        <p:txBody>
          <a:bodyPr/>
          <a:lstStyle/>
          <a:p>
            <a:r>
              <a:rPr lang="en-US" dirty="0" smtClean="0"/>
              <a:t>Visibility of system status</a:t>
            </a:r>
          </a:p>
          <a:p>
            <a:r>
              <a:rPr lang="en-US" dirty="0" smtClean="0"/>
              <a:t>Match between system and real world</a:t>
            </a:r>
          </a:p>
          <a:p>
            <a:r>
              <a:rPr lang="en-US" dirty="0" smtClean="0"/>
              <a:t>User control and freedom</a:t>
            </a:r>
          </a:p>
          <a:p>
            <a:r>
              <a:rPr lang="en-US" dirty="0" smtClean="0"/>
              <a:t>Consistency and standards</a:t>
            </a:r>
          </a:p>
          <a:p>
            <a:r>
              <a:rPr lang="en-US" dirty="0" smtClean="0"/>
              <a:t>Error prevention</a:t>
            </a:r>
          </a:p>
          <a:p>
            <a:r>
              <a:rPr lang="en-US" dirty="0" smtClean="0"/>
              <a:t>Recognition rather than recall</a:t>
            </a:r>
          </a:p>
          <a:p>
            <a:r>
              <a:rPr lang="en-US" dirty="0" smtClean="0"/>
              <a:t>Flexibility and efficiency of use</a:t>
            </a:r>
          </a:p>
          <a:p>
            <a:r>
              <a:rPr lang="en-US" dirty="0" smtClean="0"/>
              <a:t>Aesthetic and minimalist design</a:t>
            </a:r>
          </a:p>
          <a:p>
            <a:r>
              <a:rPr lang="en-US" dirty="0" smtClean="0"/>
              <a:t>Help users recognize, diagnose, recover from errors.</a:t>
            </a:r>
          </a:p>
          <a:p>
            <a:r>
              <a:rPr lang="en-US" dirty="0" smtClean="0"/>
              <a:t>Help and documentation</a:t>
            </a:r>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36316423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3" name="Rectangle 3"/>
          <p:cNvSpPr>
            <a:spLocks noGrp="1" noChangeArrowheads="1"/>
          </p:cNvSpPr>
          <p:nvPr>
            <p:ph type="title"/>
          </p:nvPr>
        </p:nvSpPr>
        <p:spPr/>
        <p:txBody>
          <a:bodyPr>
            <a:normAutofit fontScale="90000"/>
          </a:bodyPr>
          <a:lstStyle/>
          <a:p>
            <a:r>
              <a:rPr lang="en-GB" smtClean="0"/>
              <a:t>Jakob Nielsen’s</a:t>
            </a:r>
            <a:br>
              <a:rPr lang="en-GB" smtClean="0"/>
            </a:br>
            <a:r>
              <a:rPr lang="en-GB" smtClean="0"/>
              <a:t>Ten Usability Characteristics</a:t>
            </a:r>
            <a:endParaRPr lang="en-GB"/>
          </a:p>
        </p:txBody>
      </p:sp>
      <p:sp>
        <p:nvSpPr>
          <p:cNvPr id="235522" name="Rectangle 2"/>
          <p:cNvSpPr>
            <a:spLocks noGrp="1" noChangeArrowheads="1"/>
          </p:cNvSpPr>
          <p:nvPr>
            <p:ph type="body" idx="1"/>
          </p:nvPr>
        </p:nvSpPr>
        <p:spPr/>
        <p:txBody>
          <a:bodyPr>
            <a:normAutofit fontScale="92500" lnSpcReduction="10000"/>
          </a:bodyPr>
          <a:lstStyle/>
          <a:p>
            <a:r>
              <a:rPr lang="en-GB" smtClean="0"/>
              <a:t>Visibility of system status </a:t>
            </a:r>
          </a:p>
          <a:p>
            <a:pPr lvl="1"/>
            <a:r>
              <a:rPr lang="en-GB" smtClean="0"/>
              <a:t>The system should always keep users informed about what is going on, through appropriate feedback within reasonable time. </a:t>
            </a:r>
          </a:p>
          <a:p>
            <a:r>
              <a:rPr lang="en-GB" smtClean="0"/>
              <a:t>Match between system and the real world </a:t>
            </a:r>
          </a:p>
          <a:p>
            <a:pPr lvl="1"/>
            <a:r>
              <a:rPr lang="en-GB" smtClean="0"/>
              <a:t>The system should speak the users' language, with words, phrases and concepts familiar to the user, rather than system-oriented terms. Follow real-world conventions, making information appear in a natural and logical order. </a:t>
            </a:r>
          </a:p>
          <a:p>
            <a:r>
              <a:rPr lang="en-GB" smtClean="0"/>
              <a:t>User control and freedom </a:t>
            </a:r>
          </a:p>
          <a:p>
            <a:pPr lvl="1"/>
            <a:r>
              <a:rPr lang="en-GB" smtClean="0"/>
              <a:t>Users often choose system functions by mistake and will need a clearly marked "emergency exit" to leave the unwanted state without having to go through an extended dialogue. Support undo and redo. </a:t>
            </a:r>
          </a:p>
          <a:p>
            <a:r>
              <a:rPr lang="en-GB" smtClean="0"/>
              <a:t>Consistency and standards </a:t>
            </a:r>
          </a:p>
          <a:p>
            <a:pPr lvl="1"/>
            <a:r>
              <a:rPr lang="en-GB" smtClean="0"/>
              <a:t>Users should not have to wonder whether different words, situations, or actions mean the same thing. Follow platform conventions. </a:t>
            </a:r>
            <a:endParaRPr lang="en-GB"/>
          </a:p>
        </p:txBody>
      </p:sp>
    </p:spTree>
    <p:extLst>
      <p:ext uri="{BB962C8B-B14F-4D97-AF65-F5344CB8AC3E}">
        <p14:creationId xmlns:p14="http://schemas.microsoft.com/office/powerpoint/2010/main" val="1050185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Rectangle 3"/>
          <p:cNvSpPr>
            <a:spLocks noGrp="1" noChangeArrowheads="1"/>
          </p:cNvSpPr>
          <p:nvPr>
            <p:ph type="title"/>
          </p:nvPr>
        </p:nvSpPr>
        <p:spPr/>
        <p:txBody>
          <a:bodyPr>
            <a:normAutofit fontScale="90000"/>
          </a:bodyPr>
          <a:lstStyle/>
          <a:p>
            <a:r>
              <a:rPr lang="en-GB" smtClean="0"/>
              <a:t>Jakob Nielsen’s</a:t>
            </a:r>
            <a:br>
              <a:rPr lang="en-GB" smtClean="0"/>
            </a:br>
            <a:r>
              <a:rPr lang="en-GB" smtClean="0"/>
              <a:t>Ten Usability Characteristics</a:t>
            </a:r>
            <a:endParaRPr lang="en-GB"/>
          </a:p>
        </p:txBody>
      </p:sp>
      <p:sp>
        <p:nvSpPr>
          <p:cNvPr id="237570" name="Rectangle 2"/>
          <p:cNvSpPr>
            <a:spLocks noGrp="1" noChangeArrowheads="1"/>
          </p:cNvSpPr>
          <p:nvPr>
            <p:ph type="body" idx="1"/>
          </p:nvPr>
        </p:nvSpPr>
        <p:spPr/>
        <p:txBody>
          <a:bodyPr>
            <a:normAutofit fontScale="85000" lnSpcReduction="10000"/>
          </a:bodyPr>
          <a:lstStyle/>
          <a:p>
            <a:r>
              <a:rPr lang="en-GB" smtClean="0"/>
              <a:t>Error prevention </a:t>
            </a:r>
          </a:p>
          <a:p>
            <a:pPr lvl="1"/>
            <a:r>
              <a:rPr lang="en-GB" smtClean="0"/>
              <a:t>Even better than good error messages is a careful design which prevents a problem from occurring in the first place. Either eliminate error-prone conditions or check for them and present users with a confirmation option before they commit to the action. </a:t>
            </a:r>
          </a:p>
          <a:p>
            <a:r>
              <a:rPr lang="en-GB" smtClean="0"/>
              <a:t>Recognition rather than recall </a:t>
            </a:r>
          </a:p>
          <a:p>
            <a:pPr lvl="1"/>
            <a:r>
              <a:rPr lang="en-GB" smtClean="0"/>
              <a:t>Minimize the user's memory load by making objects, actions, and options visible. The user should not have to remember information from one part of the dialogue to another. Instructions for use of the system should be visible or easily retrievable whenever appropriate. </a:t>
            </a:r>
          </a:p>
          <a:p>
            <a:r>
              <a:rPr lang="en-GB" smtClean="0"/>
              <a:t>Flexibility and efficiency of use </a:t>
            </a:r>
          </a:p>
          <a:p>
            <a:pPr lvl="1"/>
            <a:r>
              <a:rPr lang="en-GB" smtClean="0"/>
              <a:t>Accelerators -- unseen by the novice user -- may often speed up the interaction for the expert user such that the system can cater to both inexperienced and experienced users. Allow users to tailor frequent actions. </a:t>
            </a:r>
          </a:p>
          <a:p>
            <a:r>
              <a:rPr lang="en-GB" smtClean="0"/>
              <a:t>Aesthetic and minimalist design </a:t>
            </a:r>
          </a:p>
          <a:p>
            <a:pPr lvl="1"/>
            <a:r>
              <a:rPr lang="en-GB" smtClean="0"/>
              <a:t>Dialogues should not contain information which is irrelevant or rarely needed. Every extra unit of information in a dialogue competes with the relevant units of information and diminishes their relative visibility.</a:t>
            </a:r>
            <a:endParaRPr lang="en-GB"/>
          </a:p>
        </p:txBody>
      </p:sp>
    </p:spTree>
    <p:extLst>
      <p:ext uri="{BB962C8B-B14F-4D97-AF65-F5344CB8AC3E}">
        <p14:creationId xmlns:p14="http://schemas.microsoft.com/office/powerpoint/2010/main" val="3273613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Rectangle 3"/>
          <p:cNvSpPr>
            <a:spLocks noGrp="1" noChangeArrowheads="1"/>
          </p:cNvSpPr>
          <p:nvPr>
            <p:ph type="title"/>
          </p:nvPr>
        </p:nvSpPr>
        <p:spPr/>
        <p:txBody>
          <a:bodyPr>
            <a:normAutofit fontScale="90000"/>
          </a:bodyPr>
          <a:lstStyle/>
          <a:p>
            <a:r>
              <a:rPr lang="en-GB" smtClean="0"/>
              <a:t>Jakob Nielsen’s</a:t>
            </a:r>
            <a:br>
              <a:rPr lang="en-GB" smtClean="0"/>
            </a:br>
            <a:r>
              <a:rPr lang="en-GB" smtClean="0"/>
              <a:t>Ten Usability Characteristics</a:t>
            </a:r>
            <a:endParaRPr lang="en-GB"/>
          </a:p>
        </p:txBody>
      </p:sp>
      <p:sp>
        <p:nvSpPr>
          <p:cNvPr id="239618" name="Rectangle 2"/>
          <p:cNvSpPr>
            <a:spLocks noGrp="1" noChangeArrowheads="1"/>
          </p:cNvSpPr>
          <p:nvPr>
            <p:ph type="body" idx="1"/>
          </p:nvPr>
        </p:nvSpPr>
        <p:spPr/>
        <p:txBody>
          <a:bodyPr/>
          <a:lstStyle/>
          <a:p>
            <a:r>
              <a:rPr lang="en-GB" smtClean="0"/>
              <a:t>Help users recognize, diagnose, and recover from errors </a:t>
            </a:r>
          </a:p>
          <a:p>
            <a:pPr lvl="1"/>
            <a:r>
              <a:rPr lang="en-GB" smtClean="0"/>
              <a:t>Error messages should be expressed in plain language (no codes), precisely indicate the problem, and constructively suggest a solution. </a:t>
            </a:r>
          </a:p>
          <a:p>
            <a:r>
              <a:rPr lang="en-GB" smtClean="0"/>
              <a:t>Help and documentation </a:t>
            </a:r>
          </a:p>
          <a:p>
            <a:pPr lvl="1"/>
            <a:r>
              <a:rPr lang="en-GB" smtClean="0"/>
              <a:t>Even though it is better if the system can be used without documentation, it may be necessary to provide help and documentation. Any such information should be easy to search, focused on the user's task, list concrete steps to be carried out, and not be too large.</a:t>
            </a:r>
            <a:endParaRPr lang="en-GB"/>
          </a:p>
        </p:txBody>
      </p:sp>
    </p:spTree>
    <p:extLst>
      <p:ext uri="{BB962C8B-B14F-4D97-AF65-F5344CB8AC3E}">
        <p14:creationId xmlns:p14="http://schemas.microsoft.com/office/powerpoint/2010/main" val="3394245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Number of evaluators</a:t>
            </a:r>
            <a:endParaRPr lang="en-US" dirty="0"/>
          </a:p>
        </p:txBody>
      </p:sp>
      <p:sp>
        <p:nvSpPr>
          <p:cNvPr id="18435" name="Rectangle 3"/>
          <p:cNvSpPr>
            <a:spLocks noGrp="1" noChangeArrowheads="1"/>
          </p:cNvSpPr>
          <p:nvPr>
            <p:ph sz="half" idx="1"/>
          </p:nvPr>
        </p:nvSpPr>
        <p:spPr/>
        <p:txBody>
          <a:bodyPr/>
          <a:lstStyle/>
          <a:p>
            <a:endParaRPr lang="en-US" dirty="0" smtClean="0"/>
          </a:p>
          <a:p>
            <a:r>
              <a:rPr lang="en-US" dirty="0" smtClean="0"/>
              <a:t>Nielsen suggests that on average 5 evaluators identify 75-80% of usability problems.</a:t>
            </a:r>
          </a:p>
          <a:p>
            <a:r>
              <a:rPr lang="en-US" dirty="0" err="1" smtClean="0"/>
              <a:t>Cockton</a:t>
            </a:r>
            <a:r>
              <a:rPr lang="en-US" dirty="0" smtClean="0"/>
              <a:t> and  </a:t>
            </a:r>
            <a:r>
              <a:rPr lang="en-US" dirty="0" err="1" smtClean="0"/>
              <a:t>Woolrych</a:t>
            </a:r>
            <a:r>
              <a:rPr lang="en-US" dirty="0" smtClean="0"/>
              <a:t> (2001) point out that the number of users needed to find 75-80% of usability problems depends on the context and nature of the problems.</a:t>
            </a:r>
          </a:p>
          <a:p>
            <a:endParaRPr lang="en-US" dirty="0" smtClean="0"/>
          </a:p>
          <a:p>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37850410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r>
              <a:rPr lang="en-US" smtClean="0"/>
              <a:t>Heuristics for websites focus on key criteria (Budd, 2007)</a:t>
            </a:r>
            <a:endParaRPr lang="en-US"/>
          </a:p>
        </p:txBody>
      </p:sp>
      <p:sp>
        <p:nvSpPr>
          <p:cNvPr id="26627" name="Content Placeholder 2"/>
          <p:cNvSpPr>
            <a:spLocks noGrp="1"/>
          </p:cNvSpPr>
          <p:nvPr>
            <p:ph sz="half" idx="1"/>
          </p:nvPr>
        </p:nvSpPr>
        <p:spPr/>
        <p:txBody>
          <a:bodyPr/>
          <a:lstStyle/>
          <a:p>
            <a:r>
              <a:rPr lang="en-US" dirty="0" smtClean="0"/>
              <a:t>Clarity</a:t>
            </a:r>
          </a:p>
          <a:p>
            <a:r>
              <a:rPr lang="en-US" dirty="0" smtClean="0"/>
              <a:t>Minimize unnecessary complexity &amp; cognitive load</a:t>
            </a:r>
          </a:p>
          <a:p>
            <a:r>
              <a:rPr lang="en-US" dirty="0" smtClean="0"/>
              <a:t>Provide users with context</a:t>
            </a:r>
          </a:p>
          <a:p>
            <a:r>
              <a:rPr lang="en-US" dirty="0" smtClean="0"/>
              <a:t>Promote positive &amp; pleasurable user experience</a:t>
            </a:r>
          </a:p>
          <a:p>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711429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3 stages for doing heuristic evaluation</a:t>
            </a:r>
            <a:endParaRPr lang="en-US" dirty="0"/>
          </a:p>
        </p:txBody>
      </p:sp>
      <p:sp>
        <p:nvSpPr>
          <p:cNvPr id="22531" name="Rectangle 3"/>
          <p:cNvSpPr>
            <a:spLocks noGrp="1" noChangeArrowheads="1"/>
          </p:cNvSpPr>
          <p:nvPr>
            <p:ph sz="half" idx="1"/>
          </p:nvPr>
        </p:nvSpPr>
        <p:spPr/>
        <p:txBody>
          <a:bodyPr/>
          <a:lstStyle/>
          <a:p>
            <a:r>
              <a:rPr lang="en-US" dirty="0" smtClean="0"/>
              <a:t>Briefing session to tell experts what to do.</a:t>
            </a:r>
          </a:p>
          <a:p>
            <a:r>
              <a:rPr lang="en-US" dirty="0" smtClean="0"/>
              <a:t>Evaluation period of 1-2 hours in which:</a:t>
            </a:r>
          </a:p>
          <a:p>
            <a:pPr lvl="1"/>
            <a:r>
              <a:rPr lang="en-US" dirty="0" smtClean="0"/>
              <a:t>Each expert works separately</a:t>
            </a:r>
          </a:p>
          <a:p>
            <a:pPr lvl="1"/>
            <a:r>
              <a:rPr lang="en-US" dirty="0" smtClean="0"/>
              <a:t>Take one pass to get a feel for the product</a:t>
            </a:r>
          </a:p>
          <a:p>
            <a:pPr lvl="1"/>
            <a:r>
              <a:rPr lang="en-US" dirty="0" smtClean="0"/>
              <a:t>Take a second pass to focus on specific features</a:t>
            </a:r>
          </a:p>
          <a:p>
            <a:pPr lvl="1"/>
            <a:endParaRPr lang="en-US" dirty="0" smtClean="0"/>
          </a:p>
          <a:p>
            <a:r>
              <a:rPr lang="en-US" dirty="0" smtClean="0"/>
              <a:t>Debriefing session in which experts work together to prioritize problems.</a:t>
            </a:r>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16424598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smtClean="0"/>
              <a:t>Advantages and Problems</a:t>
            </a:r>
            <a:endParaRPr lang="en-US" dirty="0"/>
          </a:p>
        </p:txBody>
      </p:sp>
      <p:sp>
        <p:nvSpPr>
          <p:cNvPr id="24579" name="Rectangle 3"/>
          <p:cNvSpPr>
            <a:spLocks noGrp="1" noChangeArrowheads="1"/>
          </p:cNvSpPr>
          <p:nvPr>
            <p:ph sz="half" idx="1"/>
          </p:nvPr>
        </p:nvSpPr>
        <p:spPr/>
        <p:txBody>
          <a:bodyPr/>
          <a:lstStyle/>
          <a:p>
            <a:r>
              <a:rPr lang="en-US" dirty="0" smtClean="0"/>
              <a:t>Few ethical &amp; practical issues to consider because users not involved.</a:t>
            </a:r>
          </a:p>
          <a:p>
            <a:r>
              <a:rPr lang="en-US" dirty="0" smtClean="0"/>
              <a:t>Can be difficult &amp; expensive to find experts.</a:t>
            </a:r>
          </a:p>
          <a:p>
            <a:r>
              <a:rPr lang="en-US" dirty="0" smtClean="0"/>
              <a:t>Best experts have knowledge of application domain &amp; users.</a:t>
            </a:r>
          </a:p>
          <a:p>
            <a:endParaRPr lang="en-US" dirty="0" smtClean="0"/>
          </a:p>
          <a:p>
            <a:r>
              <a:rPr lang="en-US" dirty="0" smtClean="0"/>
              <a:t>Biggest problems:</a:t>
            </a:r>
          </a:p>
          <a:p>
            <a:pPr lvl="1"/>
            <a:r>
              <a:rPr lang="en-US" dirty="0" smtClean="0"/>
              <a:t>Important problems may get missed;</a:t>
            </a:r>
          </a:p>
          <a:p>
            <a:pPr lvl="1"/>
            <a:r>
              <a:rPr lang="en-US" dirty="0" smtClean="0"/>
              <a:t>Many trivial problems are often identified;</a:t>
            </a:r>
          </a:p>
          <a:p>
            <a:pPr lvl="1"/>
            <a:r>
              <a:rPr lang="en-US" dirty="0" smtClean="0"/>
              <a:t>Experts have biases.</a:t>
            </a:r>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36475826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Cognitive walkthroughs</a:t>
            </a:r>
            <a:endParaRPr lang="en-US"/>
          </a:p>
        </p:txBody>
      </p:sp>
      <p:sp>
        <p:nvSpPr>
          <p:cNvPr id="27651" name="Rectangle 3"/>
          <p:cNvSpPr>
            <a:spLocks noGrp="1" noChangeArrowheads="1"/>
          </p:cNvSpPr>
          <p:nvPr>
            <p:ph sz="half" idx="1"/>
          </p:nvPr>
        </p:nvSpPr>
        <p:spPr/>
        <p:txBody>
          <a:bodyPr/>
          <a:lstStyle/>
          <a:p>
            <a:r>
              <a:rPr lang="en-US" dirty="0" smtClean="0"/>
              <a:t>Focus on ease of learning.</a:t>
            </a:r>
          </a:p>
          <a:p>
            <a:r>
              <a:rPr lang="en-US" dirty="0" smtClean="0"/>
              <a:t>Designer presents an aspect of the design &amp; usage scenarios.</a:t>
            </a:r>
          </a:p>
          <a:p>
            <a:r>
              <a:rPr lang="en-US" dirty="0" smtClean="0"/>
              <a:t>Expert is told the assumptions about user population, context of use, task details.</a:t>
            </a:r>
          </a:p>
          <a:p>
            <a:r>
              <a:rPr lang="en-US" dirty="0" smtClean="0"/>
              <a:t>One or more experts walk through the  design prototype with the scenario.</a:t>
            </a:r>
          </a:p>
          <a:p>
            <a:r>
              <a:rPr lang="en-US" dirty="0" smtClean="0"/>
              <a:t>Experts are guided by 3 questions.</a:t>
            </a:r>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2586848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en-AU" dirty="0" smtClean="0"/>
              <a:t>After a system has been developed…</a:t>
            </a:r>
            <a:endParaRPr lang="en-AU" dirty="0"/>
          </a:p>
        </p:txBody>
      </p:sp>
      <p:sp>
        <p:nvSpPr>
          <p:cNvPr id="5" name="Content Placeholder 4"/>
          <p:cNvSpPr>
            <a:spLocks noGrp="1"/>
          </p:cNvSpPr>
          <p:nvPr>
            <p:ph sz="quarter" idx="14"/>
          </p:nvPr>
        </p:nvSpPr>
        <p:spPr/>
        <p:txBody>
          <a:bodyPr/>
          <a:lstStyle/>
          <a:p>
            <a:endParaRPr lang="en-AU" dirty="0"/>
          </a:p>
        </p:txBody>
      </p:sp>
    </p:spTree>
    <p:extLst>
      <p:ext uri="{BB962C8B-B14F-4D97-AF65-F5344CB8AC3E}">
        <p14:creationId xmlns:p14="http://schemas.microsoft.com/office/powerpoint/2010/main" val="22223138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The 3 questions</a:t>
            </a:r>
            <a:endParaRPr lang="en-US"/>
          </a:p>
        </p:txBody>
      </p:sp>
      <p:sp>
        <p:nvSpPr>
          <p:cNvPr id="29699" name="Rectangle 3"/>
          <p:cNvSpPr>
            <a:spLocks noGrp="1" noChangeArrowheads="1"/>
          </p:cNvSpPr>
          <p:nvPr>
            <p:ph sz="half" idx="1"/>
          </p:nvPr>
        </p:nvSpPr>
        <p:spPr/>
        <p:txBody>
          <a:bodyPr/>
          <a:lstStyle/>
          <a:p>
            <a:r>
              <a:rPr lang="en-US" smtClean="0"/>
              <a:t>Will the correct action be sufficiently evident to the user?</a:t>
            </a:r>
          </a:p>
          <a:p>
            <a:r>
              <a:rPr lang="en-US" smtClean="0"/>
              <a:t>Will the user notice that the correct action is available? </a:t>
            </a:r>
          </a:p>
          <a:p>
            <a:r>
              <a:rPr lang="en-US" smtClean="0"/>
              <a:t>Will the user associate and interpret the response from the action correctly? </a:t>
            </a:r>
            <a:br>
              <a:rPr lang="en-US" smtClean="0"/>
            </a:br>
            <a:r>
              <a:rPr lang="en-US" smtClean="0"/>
              <a:t/>
            </a:r>
            <a:br>
              <a:rPr lang="en-US" smtClean="0"/>
            </a:br>
            <a:r>
              <a:rPr lang="en-US" smtClean="0"/>
              <a:t>As the experts work through the scenario they note problems.</a:t>
            </a:r>
          </a:p>
          <a:p>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25113018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Pluralistic walkthrough</a:t>
            </a:r>
            <a:endParaRPr lang="en-US"/>
          </a:p>
        </p:txBody>
      </p:sp>
      <p:sp>
        <p:nvSpPr>
          <p:cNvPr id="31747" name="Rectangle 3"/>
          <p:cNvSpPr>
            <a:spLocks noGrp="1" noChangeArrowheads="1"/>
          </p:cNvSpPr>
          <p:nvPr>
            <p:ph sz="half" idx="1"/>
          </p:nvPr>
        </p:nvSpPr>
        <p:spPr/>
        <p:txBody>
          <a:bodyPr/>
          <a:lstStyle/>
          <a:p>
            <a:r>
              <a:rPr lang="en-US" dirty="0" smtClean="0"/>
              <a:t>Variation on the cognitive walkthrough theme.</a:t>
            </a:r>
          </a:p>
          <a:p>
            <a:r>
              <a:rPr lang="en-US" dirty="0" smtClean="0"/>
              <a:t>Performed by a carefully managed team.</a:t>
            </a:r>
          </a:p>
          <a:p>
            <a:r>
              <a:rPr lang="en-US" dirty="0" smtClean="0"/>
              <a:t>The panel of experts begins by working separately.</a:t>
            </a:r>
          </a:p>
          <a:p>
            <a:r>
              <a:rPr lang="en-US" dirty="0" smtClean="0"/>
              <a:t>Then there is managed discussion that leads to agreed decisions.</a:t>
            </a:r>
          </a:p>
          <a:p>
            <a:r>
              <a:rPr lang="en-US" dirty="0" smtClean="0"/>
              <a:t>The approach lends itself well to participatory design.</a:t>
            </a:r>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42128885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mtClean="0"/>
              <a:t>Predictive models</a:t>
            </a:r>
            <a:endParaRPr lang="en-US"/>
          </a:p>
        </p:txBody>
      </p:sp>
      <p:sp>
        <p:nvSpPr>
          <p:cNvPr id="37891" name="Rectangle 3"/>
          <p:cNvSpPr>
            <a:spLocks noGrp="1" noChangeArrowheads="1"/>
          </p:cNvSpPr>
          <p:nvPr>
            <p:ph sz="half" idx="1"/>
          </p:nvPr>
        </p:nvSpPr>
        <p:spPr/>
        <p:txBody>
          <a:bodyPr/>
          <a:lstStyle/>
          <a:p>
            <a:r>
              <a:rPr lang="en-US" dirty="0" smtClean="0"/>
              <a:t>Provide a way of evaluating products or designs without directly involving users.</a:t>
            </a:r>
          </a:p>
          <a:p>
            <a:r>
              <a:rPr lang="en-US" dirty="0" smtClean="0"/>
              <a:t>Less expensive than user testing.</a:t>
            </a:r>
          </a:p>
          <a:p>
            <a:r>
              <a:rPr lang="en-US" dirty="0" smtClean="0"/>
              <a:t>Usefulness limited to systems with predictable tasks - e.g., telephone answering systems, mobiles, cell and smart phones.</a:t>
            </a:r>
          </a:p>
          <a:p>
            <a:r>
              <a:rPr lang="en-US" dirty="0" smtClean="0"/>
              <a:t>Based on expert error-free behavior.</a:t>
            </a:r>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60797074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fontScale="90000"/>
          </a:bodyPr>
          <a:lstStyle/>
          <a:p>
            <a:r>
              <a:rPr lang="en-US" dirty="0" smtClean="0"/>
              <a:t>Key points</a:t>
            </a:r>
            <a:br>
              <a:rPr lang="en-US" dirty="0" smtClean="0"/>
            </a:br>
            <a:r>
              <a:rPr lang="en-US" sz="2000" b="1" dirty="0" smtClean="0">
                <a:solidFill>
                  <a:schemeClr val="accent2"/>
                </a:solidFill>
                <a:latin typeface="+mn-lt"/>
              </a:rPr>
              <a:t>CHAPTER 15</a:t>
            </a:r>
            <a:endParaRPr lang="en-US" sz="2000" b="1" dirty="0"/>
          </a:p>
        </p:txBody>
      </p:sp>
      <p:sp>
        <p:nvSpPr>
          <p:cNvPr id="54275" name="Rectangle 3"/>
          <p:cNvSpPr>
            <a:spLocks noGrp="1" noChangeArrowheads="1"/>
          </p:cNvSpPr>
          <p:nvPr>
            <p:ph sz="half" idx="1"/>
          </p:nvPr>
        </p:nvSpPr>
        <p:spPr/>
        <p:txBody>
          <a:bodyPr>
            <a:normAutofit/>
          </a:bodyPr>
          <a:lstStyle/>
          <a:p>
            <a:r>
              <a:rPr lang="en-US" dirty="0" smtClean="0"/>
              <a:t>Inspections can be used to evaluate requirements, mockups, functional prototypes, or systems. </a:t>
            </a:r>
          </a:p>
          <a:p>
            <a:r>
              <a:rPr lang="en-US" dirty="0" smtClean="0"/>
              <a:t>User testing &amp; heuristic evaluation may reveal different usability problems.</a:t>
            </a:r>
          </a:p>
          <a:p>
            <a:r>
              <a:rPr lang="en-US" dirty="0" smtClean="0"/>
              <a:t>Design guidelines can be used to develop heuristics</a:t>
            </a:r>
          </a:p>
          <a:p>
            <a:r>
              <a:rPr lang="en-US" dirty="0" smtClean="0"/>
              <a:t>Walkthroughs are focused so are suitable for evaluating small parts of  a product. </a:t>
            </a:r>
          </a:p>
          <a:p>
            <a:r>
              <a:rPr lang="en-US" dirty="0" smtClean="0"/>
              <a:t>Analytics involves collecting data about users activity on a website or product</a:t>
            </a:r>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33885671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System Usability Scale (SUS)</a:t>
            </a:r>
            <a:endParaRPr lang="en-AU" dirty="0"/>
          </a:p>
        </p:txBody>
      </p:sp>
      <p:sp>
        <p:nvSpPr>
          <p:cNvPr id="3" name="Content Placeholder 2"/>
          <p:cNvSpPr>
            <a:spLocks noGrp="1"/>
          </p:cNvSpPr>
          <p:nvPr>
            <p:ph sz="half" idx="1"/>
          </p:nvPr>
        </p:nvSpPr>
        <p:spPr/>
        <p:txBody>
          <a:bodyPr/>
          <a:lstStyle/>
          <a:p>
            <a:r>
              <a:rPr lang="en-AU" smtClean="0"/>
              <a:t>The SUS is a 10 item questionnaire. </a:t>
            </a:r>
          </a:p>
          <a:p>
            <a:pPr lvl="1"/>
            <a:r>
              <a:rPr lang="en-AU" smtClean="0"/>
              <a:t>I think that I would like to use this system frequently.</a:t>
            </a:r>
          </a:p>
          <a:p>
            <a:pPr lvl="1"/>
            <a:r>
              <a:rPr lang="en-AU" smtClean="0"/>
              <a:t>I found the system unnecessarily complex.</a:t>
            </a:r>
          </a:p>
          <a:p>
            <a:pPr lvl="1"/>
            <a:r>
              <a:rPr lang="en-AU" smtClean="0"/>
              <a:t>I thought the system was easy to use.</a:t>
            </a:r>
          </a:p>
          <a:p>
            <a:pPr lvl="1"/>
            <a:r>
              <a:rPr lang="en-AU" smtClean="0"/>
              <a:t>I think that I would need the support of a technical person to be able to use this system.</a:t>
            </a:r>
          </a:p>
          <a:p>
            <a:pPr lvl="1"/>
            <a:r>
              <a:rPr lang="en-AU" smtClean="0"/>
              <a:t>I found the various functions in this system were well integrated.</a:t>
            </a:r>
          </a:p>
          <a:p>
            <a:pPr lvl="1"/>
            <a:r>
              <a:rPr lang="en-AU" smtClean="0"/>
              <a:t>I thought there was too much inconsistency in this system.</a:t>
            </a:r>
          </a:p>
          <a:p>
            <a:pPr lvl="1"/>
            <a:r>
              <a:rPr lang="en-AU" smtClean="0"/>
              <a:t>I would imagine that most people would learn to use this system very quickly.</a:t>
            </a:r>
          </a:p>
          <a:p>
            <a:pPr lvl="1"/>
            <a:r>
              <a:rPr lang="en-AU" smtClean="0"/>
              <a:t>I found the system very cumbersome to use.</a:t>
            </a:r>
          </a:p>
          <a:p>
            <a:pPr lvl="1"/>
            <a:r>
              <a:rPr lang="en-AU" smtClean="0"/>
              <a:t>I felt very confident using the system.</a:t>
            </a:r>
          </a:p>
          <a:p>
            <a:pPr lvl="1"/>
            <a:r>
              <a:rPr lang="en-AU" smtClean="0"/>
              <a:t>I needed to learn a lot of things before I could get going with this system.</a:t>
            </a:r>
          </a:p>
          <a:p>
            <a:endParaRPr lang="en-AU" dirty="0"/>
          </a:p>
        </p:txBody>
      </p:sp>
    </p:spTree>
    <p:extLst>
      <p:ext uri="{BB962C8B-B14F-4D97-AF65-F5344CB8AC3E}">
        <p14:creationId xmlns:p14="http://schemas.microsoft.com/office/powerpoint/2010/main" val="4547402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Standardized User Experience Percentile Rank Questionnaire (SUPR-Q)</a:t>
            </a:r>
            <a:endParaRPr lang="en-AU" dirty="0"/>
          </a:p>
        </p:txBody>
      </p:sp>
      <p:sp>
        <p:nvSpPr>
          <p:cNvPr id="3" name="Content Placeholder 2"/>
          <p:cNvSpPr>
            <a:spLocks noGrp="1"/>
          </p:cNvSpPr>
          <p:nvPr>
            <p:ph sz="half" idx="1"/>
          </p:nvPr>
        </p:nvSpPr>
        <p:spPr/>
        <p:txBody>
          <a:bodyPr>
            <a:normAutofit fontScale="92500" lnSpcReduction="20000"/>
          </a:bodyPr>
          <a:lstStyle/>
          <a:p>
            <a:pPr marL="0" indent="0">
              <a:buNone/>
            </a:pPr>
            <a:r>
              <a:rPr lang="en-AU" b="1" dirty="0"/>
              <a:t>Usability</a:t>
            </a:r>
            <a:endParaRPr lang="en-AU" dirty="0"/>
          </a:p>
          <a:p>
            <a:pPr lvl="0"/>
            <a:r>
              <a:rPr lang="en-AU" dirty="0"/>
              <a:t>This website is easy to use.</a:t>
            </a:r>
          </a:p>
          <a:p>
            <a:pPr lvl="0"/>
            <a:r>
              <a:rPr lang="en-AU" dirty="0"/>
              <a:t>It is easy to navigate within the website.</a:t>
            </a:r>
          </a:p>
          <a:p>
            <a:pPr marL="0" indent="0">
              <a:buNone/>
            </a:pPr>
            <a:r>
              <a:rPr lang="en-AU" b="1" dirty="0" smtClean="0"/>
              <a:t>Credibility</a:t>
            </a:r>
            <a:r>
              <a:rPr lang="en-AU" dirty="0" smtClean="0"/>
              <a:t> </a:t>
            </a:r>
            <a:r>
              <a:rPr lang="en-AU" dirty="0"/>
              <a:t>(Trust, Value &amp; Comfort)</a:t>
            </a:r>
          </a:p>
          <a:p>
            <a:pPr lvl="0"/>
            <a:r>
              <a:rPr lang="en-AU" dirty="0"/>
              <a:t>The information on the website is credible. </a:t>
            </a:r>
          </a:p>
          <a:p>
            <a:pPr lvl="0"/>
            <a:r>
              <a:rPr lang="en-AU" dirty="0"/>
              <a:t>The information on the website is trustworthy. </a:t>
            </a:r>
          </a:p>
          <a:p>
            <a:pPr lvl="0"/>
            <a:r>
              <a:rPr lang="en-AU" i="1" dirty="0"/>
              <a:t>I feel comfortable purchasing from this website. (Alternate for </a:t>
            </a:r>
            <a:r>
              <a:rPr lang="en-AU" i="1" dirty="0" err="1"/>
              <a:t>eCommerce</a:t>
            </a:r>
            <a:r>
              <a:rPr lang="en-AU" i="1" dirty="0"/>
              <a:t> websites) </a:t>
            </a:r>
          </a:p>
          <a:p>
            <a:pPr lvl="0"/>
            <a:r>
              <a:rPr lang="en-AU" i="1" dirty="0"/>
              <a:t>I feel confident conducting business with this website. (Alternate </a:t>
            </a:r>
            <a:r>
              <a:rPr lang="en-AU" i="1" dirty="0" err="1"/>
              <a:t>eCommerce</a:t>
            </a:r>
            <a:r>
              <a:rPr lang="en-AU" i="1" dirty="0"/>
              <a:t> websites) </a:t>
            </a:r>
          </a:p>
          <a:p>
            <a:pPr marL="0" lvl="0" indent="0">
              <a:buNone/>
            </a:pPr>
            <a:r>
              <a:rPr lang="en-AU" b="1" dirty="0" smtClean="0"/>
              <a:t>Loyalty</a:t>
            </a:r>
            <a:endParaRPr lang="en-AU" dirty="0"/>
          </a:p>
          <a:p>
            <a:pPr lvl="0"/>
            <a:r>
              <a:rPr lang="en-AU" b="1" dirty="0"/>
              <a:t>How likely are you to recommend this website to a friend or colleague?</a:t>
            </a:r>
          </a:p>
          <a:p>
            <a:pPr lvl="0"/>
            <a:r>
              <a:rPr lang="en-AU" dirty="0"/>
              <a:t>I will likely visit this website in the future.</a:t>
            </a:r>
          </a:p>
          <a:p>
            <a:pPr marL="0" indent="0">
              <a:buNone/>
            </a:pPr>
            <a:r>
              <a:rPr lang="en-AU" b="1" dirty="0" smtClean="0"/>
              <a:t>Appearance</a:t>
            </a:r>
            <a:endParaRPr lang="en-AU" dirty="0"/>
          </a:p>
          <a:p>
            <a:pPr lvl="0"/>
            <a:r>
              <a:rPr lang="en-AU" dirty="0"/>
              <a:t>I found the website to be attractive.</a:t>
            </a:r>
          </a:p>
          <a:p>
            <a:pPr lvl="0"/>
            <a:r>
              <a:rPr lang="en-AU" dirty="0"/>
              <a:t>The website has a clean and simple presentation. </a:t>
            </a:r>
          </a:p>
          <a:p>
            <a:pPr marL="0" indent="0">
              <a:buNone/>
            </a:pPr>
            <a:endParaRPr lang="en-AU" dirty="0"/>
          </a:p>
        </p:txBody>
      </p:sp>
    </p:spTree>
    <p:extLst>
      <p:ext uri="{BB962C8B-B14F-4D97-AF65-F5344CB8AC3E}">
        <p14:creationId xmlns:p14="http://schemas.microsoft.com/office/powerpoint/2010/main" val="13921828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877" y="2686074"/>
            <a:ext cx="7772400" cy="1470025"/>
          </a:xfrm>
        </p:spPr>
        <p:txBody>
          <a:bodyPr>
            <a:noAutofit/>
          </a:bodyPr>
          <a:lstStyle/>
          <a:p>
            <a:pPr>
              <a:lnSpc>
                <a:spcPct val="80000"/>
              </a:lnSpc>
            </a:pPr>
            <a:r>
              <a:rPr lang="en-US" spc="-150" dirty="0">
                <a:solidFill>
                  <a:schemeClr val="bg1"/>
                </a:solidFill>
                <a:latin typeface="Times New Roman"/>
                <a:cs typeface="Times New Roman"/>
              </a:rPr>
              <a:t>Questions</a:t>
            </a:r>
          </a:p>
        </p:txBody>
      </p:sp>
    </p:spTree>
    <p:extLst>
      <p:ext uri="{BB962C8B-B14F-4D97-AF65-F5344CB8AC3E}">
        <p14:creationId xmlns:p14="http://schemas.microsoft.com/office/powerpoint/2010/main" val="2357175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itle 4"/>
          <p:cNvSpPr>
            <a:spLocks noGrp="1"/>
          </p:cNvSpPr>
          <p:nvPr>
            <p:ph type="title"/>
          </p:nvPr>
        </p:nvSpPr>
        <p:spPr/>
        <p:txBody>
          <a:bodyPr/>
          <a:lstStyle/>
          <a:p>
            <a:r>
              <a:rPr lang="en-US" dirty="0" smtClean="0"/>
              <a:t>Usability Evaluation Methods (UEMs)</a:t>
            </a: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3342866054"/>
              </p:ext>
            </p:extLst>
          </p:nvPr>
        </p:nvGraphicFramePr>
        <p:xfrm>
          <a:off x="457200" y="1771650"/>
          <a:ext cx="7280275" cy="448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694907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Evaluation Methods (UEMs)</a:t>
            </a:r>
            <a:endParaRPr lang="en-AU" dirty="0"/>
          </a:p>
        </p:txBody>
      </p:sp>
      <p:sp>
        <p:nvSpPr>
          <p:cNvPr id="3" name="Content Placeholder 2"/>
          <p:cNvSpPr>
            <a:spLocks noGrp="1"/>
          </p:cNvSpPr>
          <p:nvPr>
            <p:ph idx="1"/>
          </p:nvPr>
        </p:nvSpPr>
        <p:spPr/>
        <p:txBody>
          <a:bodyPr/>
          <a:lstStyle/>
          <a:p>
            <a:r>
              <a:rPr lang="en-AU" dirty="0" smtClean="0"/>
              <a:t>User-Based Evaluation</a:t>
            </a:r>
          </a:p>
          <a:p>
            <a:pPr lvl="1"/>
            <a:r>
              <a:rPr lang="en-AU" dirty="0" smtClean="0"/>
              <a:t>Performance, non-verbal behaviour, attitude, cognition, stress and motivation</a:t>
            </a:r>
          </a:p>
          <a:p>
            <a:pPr lvl="1"/>
            <a:r>
              <a:rPr lang="en-AU" dirty="0"/>
              <a:t>user experience and the interconnectivity that exists  between usability and user experience (</a:t>
            </a:r>
            <a:r>
              <a:rPr lang="en-AU" dirty="0" err="1"/>
              <a:t>Vermeeren</a:t>
            </a:r>
            <a:r>
              <a:rPr lang="en-AU" dirty="0"/>
              <a:t> et al., 2010</a:t>
            </a:r>
            <a:r>
              <a:rPr lang="en-AU" dirty="0" smtClean="0"/>
              <a:t>)</a:t>
            </a:r>
          </a:p>
          <a:p>
            <a:pPr lvl="2"/>
            <a:r>
              <a:rPr lang="en-AU" i="1" dirty="0" smtClean="0"/>
              <a:t>(Quick and Dirty, Usability Testing, Field Studies) </a:t>
            </a:r>
          </a:p>
          <a:p>
            <a:r>
              <a:rPr lang="en-AU" dirty="0"/>
              <a:t>Expert-Based Evaluation</a:t>
            </a:r>
          </a:p>
          <a:p>
            <a:pPr lvl="1"/>
            <a:r>
              <a:rPr lang="en-AU" dirty="0"/>
              <a:t>Conformance and </a:t>
            </a:r>
            <a:r>
              <a:rPr lang="en-AU" dirty="0" smtClean="0"/>
              <a:t>attitude</a:t>
            </a:r>
          </a:p>
          <a:p>
            <a:pPr lvl="2"/>
            <a:r>
              <a:rPr lang="en-AU" i="1" dirty="0" smtClean="0"/>
              <a:t>(Quick and Dirty, Predictive Evaluation)</a:t>
            </a:r>
          </a:p>
          <a:p>
            <a:r>
              <a:rPr lang="en-AU" dirty="0" smtClean="0"/>
              <a:t>Theory Based Evaluation</a:t>
            </a:r>
          </a:p>
          <a:p>
            <a:pPr lvl="1"/>
            <a:r>
              <a:rPr lang="en-AU" dirty="0" smtClean="0"/>
              <a:t>Performance (idealised)</a:t>
            </a:r>
          </a:p>
          <a:p>
            <a:pPr lvl="2"/>
            <a:r>
              <a:rPr lang="en-AU" i="1" dirty="0" smtClean="0"/>
              <a:t>(Predictive Evaluation)</a:t>
            </a:r>
          </a:p>
        </p:txBody>
      </p:sp>
      <p:sp>
        <p:nvSpPr>
          <p:cNvPr id="5" name="TextBox 4"/>
          <p:cNvSpPr txBox="1"/>
          <p:nvPr/>
        </p:nvSpPr>
        <p:spPr>
          <a:xfrm>
            <a:off x="4329404" y="6100820"/>
            <a:ext cx="2677336" cy="400110"/>
          </a:xfrm>
          <a:prstGeom prst="rect">
            <a:avLst/>
          </a:prstGeom>
          <a:noFill/>
        </p:spPr>
        <p:txBody>
          <a:bodyPr wrap="none" rtlCol="0">
            <a:spAutoFit/>
          </a:bodyPr>
          <a:lstStyle/>
          <a:p>
            <a:r>
              <a:rPr lang="en-AU" sz="2000" dirty="0" smtClean="0">
                <a:latin typeface="+mn-lt"/>
              </a:rPr>
              <a:t>(Sweeney et al. 1993)</a:t>
            </a:r>
            <a:endParaRPr lang="en-AU" sz="2000" dirty="0">
              <a:latin typeface="+mn-lt"/>
            </a:endParaRPr>
          </a:p>
        </p:txBody>
      </p:sp>
    </p:spTree>
    <p:extLst>
      <p:ext uri="{BB962C8B-B14F-4D97-AF65-F5344CB8AC3E}">
        <p14:creationId xmlns:p14="http://schemas.microsoft.com/office/powerpoint/2010/main" val="99015399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An approach…</a:t>
            </a:r>
            <a:endParaRPr lang="en-AU" dirty="0"/>
          </a:p>
        </p:txBody>
      </p:sp>
      <p:pic>
        <p:nvPicPr>
          <p:cNvPr id="4" name="Content Placeholder 3"/>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31839" y="1771650"/>
            <a:ext cx="6330996" cy="4489450"/>
          </a:xfrm>
          <a:prstGeom prst="rect">
            <a:avLst/>
          </a:prstGeom>
          <a:noFill/>
          <a:ln>
            <a:noFill/>
          </a:ln>
        </p:spPr>
      </p:pic>
    </p:spTree>
    <p:extLst>
      <p:ext uri="{BB962C8B-B14F-4D97-AF65-F5344CB8AC3E}">
        <p14:creationId xmlns:p14="http://schemas.microsoft.com/office/powerpoint/2010/main" val="303792088"/>
      </p:ext>
    </p:extLst>
  </p:cSld>
  <p:clrMapOvr>
    <a:masterClrMapping/>
  </p:clrMapOvr>
</p:sld>
</file>

<file path=ppt/theme/theme1.xml><?xml version="1.0" encoding="utf-8"?>
<a:theme xmlns:a="http://schemas.openxmlformats.org/drawingml/2006/main" name="Office Theme">
  <a:themeElements>
    <a:clrScheme name="2016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8205</TotalTime>
  <Words>4038</Words>
  <Application>Microsoft Office PowerPoint</Application>
  <PresentationFormat>On-screen Show (4:3)</PresentationFormat>
  <Paragraphs>615</Paragraphs>
  <Slides>66</Slides>
  <Notes>41</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Usability Evaluation Methods </vt:lpstr>
      <vt:lpstr>PowerPoint Presentation</vt:lpstr>
      <vt:lpstr>PowerPoint Presentation</vt:lpstr>
      <vt:lpstr>Subject Description</vt:lpstr>
      <vt:lpstr>Subject Learning Outcomes (SLOs)</vt:lpstr>
      <vt:lpstr>PowerPoint Presentation</vt:lpstr>
      <vt:lpstr>Usability Evaluation Methods (UEMs)</vt:lpstr>
      <vt:lpstr>Usability Evaluation Methods (UEMs)</vt:lpstr>
      <vt:lpstr>An approach…</vt:lpstr>
      <vt:lpstr>PowerPoint Presentation</vt:lpstr>
      <vt:lpstr>Human error</vt:lpstr>
      <vt:lpstr>Hotplate Example</vt:lpstr>
      <vt:lpstr>Suitability</vt:lpstr>
      <vt:lpstr>User and the System</vt:lpstr>
      <vt:lpstr>Remember, Task Analysis</vt:lpstr>
      <vt:lpstr>Task Analysis</vt:lpstr>
      <vt:lpstr>Testing Concepts</vt:lpstr>
      <vt:lpstr>Testing</vt:lpstr>
      <vt:lpstr>What is Interaction Design? CHAPTER 13</vt:lpstr>
      <vt:lpstr>Why, what, where and when to evaluate</vt:lpstr>
      <vt:lpstr>Types of evaluation</vt:lpstr>
      <vt:lpstr>What is a Living Lab?</vt:lpstr>
      <vt:lpstr>Usability testing &amp; field studies can compliment</vt:lpstr>
      <vt:lpstr>Evaluation case studies</vt:lpstr>
      <vt:lpstr>Challenge &amp; engagement in a collaborative immersive game</vt:lpstr>
      <vt:lpstr>Challenge &amp; engagement in a collaborative immersive game</vt:lpstr>
      <vt:lpstr>What does this data tell you?</vt:lpstr>
      <vt:lpstr>What did we learn from the case studies?</vt:lpstr>
      <vt:lpstr>Evaluation methods</vt:lpstr>
      <vt:lpstr>Participants’ rights and getting their consent</vt:lpstr>
      <vt:lpstr>Things to consider when interpreting data</vt:lpstr>
      <vt:lpstr>Key points CHAPTER 13</vt:lpstr>
      <vt:lpstr>Evaluation Studies: From Controlled to Natural Settings CHAPTER 14</vt:lpstr>
      <vt:lpstr>Usability testing</vt:lpstr>
      <vt:lpstr>Experiments &amp; usability testing</vt:lpstr>
      <vt:lpstr>Usability testing &amp; research</vt:lpstr>
      <vt:lpstr>Usability testing</vt:lpstr>
      <vt:lpstr>Testing conditions</vt:lpstr>
      <vt:lpstr>Types of data</vt:lpstr>
      <vt:lpstr>How many participants is enough for user testing?</vt:lpstr>
      <vt:lpstr>Experiments</vt:lpstr>
      <vt:lpstr>Experimental designs</vt:lpstr>
      <vt:lpstr>Different, same, matched participant design</vt:lpstr>
      <vt:lpstr>Field studies</vt:lpstr>
      <vt:lpstr>Data collection &amp; analysis</vt:lpstr>
      <vt:lpstr>Data presentation</vt:lpstr>
      <vt:lpstr>Key points CHAPTER 14</vt:lpstr>
      <vt:lpstr>Evaluation: Inspections, Analytics &amp; Models CHAPTER 15</vt:lpstr>
      <vt:lpstr>Inspections</vt:lpstr>
      <vt:lpstr>Heuristic evaluation</vt:lpstr>
      <vt:lpstr>Revised version (2014) of Nielsen’s original heuristics</vt:lpstr>
      <vt:lpstr>Jakob Nielsen’s Ten Usability Characteristics</vt:lpstr>
      <vt:lpstr>Jakob Nielsen’s Ten Usability Characteristics</vt:lpstr>
      <vt:lpstr>Jakob Nielsen’s Ten Usability Characteristics</vt:lpstr>
      <vt:lpstr>Number of evaluators</vt:lpstr>
      <vt:lpstr>Heuristics for websites focus on key criteria (Budd, 2007)</vt:lpstr>
      <vt:lpstr>3 stages for doing heuristic evaluation</vt:lpstr>
      <vt:lpstr>Advantages and Problems</vt:lpstr>
      <vt:lpstr>Cognitive walkthroughs</vt:lpstr>
      <vt:lpstr>The 3 questions</vt:lpstr>
      <vt:lpstr>Pluralistic walkthrough</vt:lpstr>
      <vt:lpstr>Predictive models</vt:lpstr>
      <vt:lpstr>Key points CHAPTER 15</vt:lpstr>
      <vt:lpstr>System Usability Scale (SUS)</vt:lpstr>
      <vt:lpstr>Standardized User Experience Percentile Rank Questionnaire (SUPR-Q)</vt:lpstr>
      <vt:lpstr>Questions</vt:lpstr>
    </vt:vector>
  </TitlesOfParts>
  <Company>UOW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CSIT226/CSIT826  Introductory Lecture</dc:title>
  <dc:creator>Mark Freeman</dc:creator>
  <cp:lastModifiedBy>Mark Freeman</cp:lastModifiedBy>
  <cp:revision>315</cp:revision>
  <cp:lastPrinted>2016-08-15T05:59:06Z</cp:lastPrinted>
  <dcterms:created xsi:type="dcterms:W3CDTF">2016-01-22T04:47:59Z</dcterms:created>
  <dcterms:modified xsi:type="dcterms:W3CDTF">2016-10-10T05:03:33Z</dcterms:modified>
</cp:coreProperties>
</file>