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7AAAD0-F70F-4545-9E60-920FC87C754A}">
  <a:tblStyle styleId="{DC7AAAD0-F70F-4545-9E60-920FC87C75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95af23ef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95af23ef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95af23efb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95af23efb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95af23ef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95af23ef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95af23efb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95af23efb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95af23efb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95af23efb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95af23efb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95af23efb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95af23ef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95af23ef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95af23efb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95af23efb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95af23efb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95af23efb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95af23efb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95af23ef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5af23ef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95af23ef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95af23efb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95af23efb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95af23efb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95af23efb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95af23efb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95af23ef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95af23ef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95af23ef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95af23efb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95af23efb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95af23efb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95af23efb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95af23ef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95af23ef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95af23efb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95af23efb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95af23efb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95af23efb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95af23efb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95af23efb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95af23ef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95af23ef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95af23efb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95af23efb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95af23efb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95af23efb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95af23efb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95af23efb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95af23efb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95af23efb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95af23efb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95af23efb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95af23efb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95af23efb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5af23efb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95af23ef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95af23efb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95af23ef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95af23efb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95af23efb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95af23efb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95af23efb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95af23ef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95af23ef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5af23efb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5af23efb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paultimothymooney/lord-of-the-rings-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line is it?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Yaniv Bronshtein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MEGADICT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801625" y="1173875"/>
            <a:ext cx="3567300" cy="3324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{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Frodo: </a:t>
            </a:r>
            <a:r>
              <a:rPr lang="en" sz="1700"/>
              <a:t>{</a:t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bloop:2, </a:t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bleh:1, </a:t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Ipsum:3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},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Gollum: {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my:1, 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precious:2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}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}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Intermediate Steps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value_counts() to get top 10 characters in each movie by the number of times their name appeared in the dataframe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line below to get the top 5 words for each character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top5_words = sorted(data, key=data.get, reverse=True)[:5]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Merging the three Harry Potter movie dataframes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extra Movie column for future analysis in Harry Potter dataframe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Lord of The Rings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Loves Sam, Scared of Gollum, Crippled with Fear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7875"/>
            <a:ext cx="3708225" cy="2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Loves Frodo, Separation Anxiety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63"/>
            <a:ext cx="4354325" cy="30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Demanding, Loves Frodo, Grandiose thoughts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63"/>
            <a:ext cx="4188475" cy="30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Unifying figure, Always saving Frodo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3887901" cy="2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Loves Merry alot, Optimistic 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495950" cy="31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Loves Pippin, Very paranoid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4"/>
            <a:ext cx="4416974" cy="304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Loves his precious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394925" cy="30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most ubiquitous problems in the world of Broadway/Hollywood is an actor remembering their line. It actually often takes many cuts for a scene to be just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could engineer the mapping to aid in long term mapping?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850" y="2611850"/>
            <a:ext cx="3292600" cy="21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Loves himself and Legolas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276275" cy="29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true grit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4"/>
            <a:ext cx="4387176" cy="30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masculine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516251" cy="31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Harry Potter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says no before saying yes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6275"/>
            <a:ext cx="4423750" cy="31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Follows Harry around like a lapdog</a:t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6825"/>
            <a:ext cx="4651600" cy="32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Married the wrong guy</a:t>
            </a:r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1750"/>
            <a:ext cx="4854375" cy="34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old Hagrid</a:t>
            </a:r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7375"/>
            <a:ext cx="4775199" cy="3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many of the same words as Hagrid</a:t>
            </a:r>
            <a:endParaRPr/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75" y="1068800"/>
            <a:ext cx="5188824" cy="368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similar words to Hagrid and Lupin</a:t>
            </a:r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2550"/>
            <a:ext cx="5050575" cy="359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an NLP(Natural Language Processing) Problem!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sake of this midterm project, we will focus on all the steps but deliberately stop short of model building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Analyze two movie scripts to figure out if given the vocabulary, one can deduce the character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Tired of Harry, Ron, and Hermione’s shenanigans</a:t>
            </a:r>
            <a:endParaRPr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4854374" cy="34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bad blood with Harry that goes deep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200"/>
            <a:ext cx="5032100" cy="361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Relies on his dad to bail him out of sticky situations</a:t>
            </a:r>
            <a:endParaRPr/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9975"/>
            <a:ext cx="4682151" cy="325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Wishes Harry was her son</a:t>
            </a:r>
            <a:endParaRPr/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5675"/>
            <a:ext cx="5151951" cy="365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Data Analysis provided useful but not rigorously quantifiable data-&gt; Need ML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try observing changes over time as part of sentiment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Merging the lotr_scripts.csv data with lotr_characters.csv data would create a more complicated ML problem of determining whether environmental factors contributed to characters utilizing certain words(e.g Elven language)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same can be said for the Harry Potter dataset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 folks!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Lord of The Rings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https://www.kaggle.com/paultimothymooney/lord-of-the-rings-data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csv files of which only lotr_scripts.csv was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trilogy containing the Fellowship of the Ring, Two Towers, and The Return of the 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Lotr_scripts.csv contains 3 columns: ‘char’, ‘dialog’, and ‘movie’ where ‘char’ is the character name, ‘dialog’ is their line, and Movie is one of three values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Harry Potter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https://www.kaggle.com/gulsahdemiryurek/harry-potter-dataset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csv files of which only ‘Harry Potter 1.csv’, </a:t>
            </a:r>
            <a:r>
              <a:rPr lang="en"/>
              <a:t>‘Harry Potter 2.csv’, and ‘Harry Potter 3.csv’ being used for this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first three Harry Potter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csv file contains columns: ‘Character’ and ‘Sentence’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Pipeline/Methodology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3742350" y="205975"/>
            <a:ext cx="1659300" cy="117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Data From csv files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742350" y="1930375"/>
            <a:ext cx="1659300" cy="117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values in columns to note necessary transformations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 rot="5400000">
            <a:off x="4332300" y="1432000"/>
            <a:ext cx="479400" cy="44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79300" y="3505975"/>
            <a:ext cx="1802700" cy="100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garbage characters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511400" y="3505975"/>
            <a:ext cx="1802700" cy="100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Spelling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074550" y="3505975"/>
            <a:ext cx="1802700" cy="100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Case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7190325" y="3437150"/>
            <a:ext cx="1802700" cy="100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Stopwords</a:t>
            </a:r>
            <a:endParaRPr/>
          </a:p>
        </p:txBody>
      </p:sp>
      <p:cxnSp>
        <p:nvCxnSpPr>
          <p:cNvPr id="133" name="Google Shape;133;p20"/>
          <p:cNvCxnSpPr>
            <a:stCxn id="127" idx="2"/>
            <a:endCxn id="129" idx="0"/>
          </p:cNvCxnSpPr>
          <p:nvPr/>
        </p:nvCxnSpPr>
        <p:spPr>
          <a:xfrm flipH="1">
            <a:off x="1080600" y="3110275"/>
            <a:ext cx="34914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>
            <a:stCxn id="127" idx="2"/>
            <a:endCxn id="130" idx="0"/>
          </p:cNvCxnSpPr>
          <p:nvPr/>
        </p:nvCxnSpPr>
        <p:spPr>
          <a:xfrm flipH="1">
            <a:off x="3412800" y="3110275"/>
            <a:ext cx="11592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>
            <a:stCxn id="127" idx="2"/>
            <a:endCxn id="131" idx="0"/>
          </p:cNvCxnSpPr>
          <p:nvPr/>
        </p:nvCxnSpPr>
        <p:spPr>
          <a:xfrm>
            <a:off x="4572000" y="3110275"/>
            <a:ext cx="14040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>
            <a:stCxn id="127" idx="2"/>
            <a:endCxn id="132" idx="0"/>
          </p:cNvCxnSpPr>
          <p:nvPr/>
        </p:nvCxnSpPr>
        <p:spPr>
          <a:xfrm>
            <a:off x="4572000" y="3110275"/>
            <a:ext cx="351960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0"/>
          <p:cNvSpPr txBox="1"/>
          <p:nvPr/>
        </p:nvSpPr>
        <p:spPr>
          <a:xfrm>
            <a:off x="363650" y="196800"/>
            <a:ext cx="31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40750" y="271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2. Building a dictionary</a:t>
            </a:r>
            <a:endParaRPr sz="2500"/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9525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{DC7AAAD0-F70F-4545-9E60-920FC87C754A}</a:tableStyleId>
              </a:tblPr>
              <a:tblGrid>
                <a:gridCol w="1920250"/>
                <a:gridCol w="1920250"/>
                <a:gridCol w="1920250"/>
              </a:tblGrid>
              <a:tr h="36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Character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Lines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Movie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Frodo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Bloop bleh bloop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Fellowship…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6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Gollum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precious precious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 Towers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6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Frodo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Ipsum ipsum ipsum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 of The King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21"/>
          <p:cNvGraphicFramePr/>
          <p:nvPr/>
        </p:nvGraphicFramePr>
        <p:xfrm>
          <a:off x="952500" y="3061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{DC7AAAD0-F70F-4545-9E60-920FC87C754A}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Character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Lines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Movie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Vocab</a:t>
                      </a:r>
                      <a:endParaRPr b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Frodo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Bloop bleh bloop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Fellowship…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{bloop:2, bleh:1}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Gollum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precious precious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 Towers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{my:1, precious:2}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Frodo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Ipsum ipsum ipsum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 of the King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{ipsum:3}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