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57" r:id="rId2"/>
    <p:sldId id="315" r:id="rId3"/>
    <p:sldId id="259" r:id="rId4"/>
    <p:sldId id="260" r:id="rId5"/>
    <p:sldId id="261" r:id="rId6"/>
    <p:sldId id="316" r:id="rId7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12A"/>
    <a:srgbClr val="9214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8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CF165-E817-47EE-BD75-C4107843616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2050"/>
            <a:ext cx="55753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736F-5553-43FC-A5C4-A8F33BA6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1736F-5553-43FC-A5C4-A8F33BA62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1736F-5553-43FC-A5C4-A8F33BA623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02DF-544A-4AB7-A9F7-BB6E805D5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8173-A634-4CA9-838E-F05D0E78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0CA1-3E76-4F72-9308-4A6033DF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159F-9135-4CF5-9823-13DE37A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F11-A6C9-49F1-8BAD-514FF225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927F-5515-4EB9-B09B-F801B00E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0C04-CE78-49F9-AC0A-52D8141C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1D8C-028C-4507-B589-3FF0139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5B79-3179-48F7-9A61-75BADE2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3737-99B6-4434-AF2C-F37A2B0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41F5F-B438-49BE-9D9F-D60168607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218F-1411-4BD5-8F35-30643E27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3AD8-D238-46F4-8FF1-26F92895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07D5-6638-490D-8881-560F863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F95A-046A-4146-A1F2-347CB67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11853333" y="2"/>
            <a:ext cx="338667" cy="841375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2" y="6786565"/>
            <a:ext cx="729708" cy="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 flipH="1">
            <a:off x="11853333" y="6236512"/>
            <a:ext cx="338667" cy="616196"/>
          </a:xfrm>
          <a:prstGeom prst="rect">
            <a:avLst/>
          </a:prstGeom>
          <a:solidFill>
            <a:srgbClr val="B011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PPT Header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28287" cy="943428"/>
          </a:xfrm>
          <a:prstGeom prst="rect">
            <a:avLst/>
          </a:prstGeom>
        </p:spPr>
      </p:pic>
      <p:pic>
        <p:nvPicPr>
          <p:cNvPr id="3" name="Picture 2" descr="PPT Foote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42" y="6236514"/>
            <a:ext cx="12246429" cy="6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BE2-34C2-4BEB-A365-0F518FA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6F05-DD1F-47B6-8C89-7C88D123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FF76-5EF4-4897-93BC-CC3503A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909D-1D4E-4CEE-A569-6D23006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8083-793D-44F9-AF0E-DDE66419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C9F6-28A3-41BF-A381-F1FEC3FD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F942-AA14-455C-A669-161E091A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5370-C7D4-4539-AF14-B4F89552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25B7-3654-4149-A2BF-73157905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7E54-E302-416D-927F-C9E0585C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DF44-C870-4762-89A2-834C00BD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52D2-869C-463C-88DF-FD18F912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C014-E5C6-4C5C-A3AB-E2000FCA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0CF8-08AC-4209-B819-A86DDEF0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7785-6C8D-49D9-A003-951F34A4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E626-F440-4F80-A2CC-C75890C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D4D4-12D0-4C0E-94B4-96F23503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C8F5-BBC3-4C1C-AA26-2E1F565B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F0BDE-AB4E-4099-AF65-269CB6F7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AF38A-A751-46E4-99F6-347C8040C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785C4-2BE6-4785-A9F8-F356AC71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5E7D7-7909-4CF0-AA2E-AC9D4D71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BAE22-7D68-4692-A4EC-E3757744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ABC3-F0C3-4242-BB5C-B3C809DE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40F-680A-46CE-8E75-2DFF3C00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C24F6-15A9-4969-9F2D-CD8EA7BE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E2376-8E0F-4B41-BFE7-A5CAEF67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70AED-8260-4DAD-BE97-B3555533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98A27-B0A4-4492-B660-07245731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4C866-351F-4F3D-929A-3B3BEB4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7EB1-58E3-4AAE-A6AE-1E2CC7E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F03-2D78-46E4-BA24-7BA2514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50E8-6379-4438-A225-FEA7D5F9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7199-F213-4B68-BABF-17F46209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1EC7-600C-4C1A-838E-D707B951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181E-95E7-4CAB-B2EA-914D45A7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91BF0-E8A6-456E-A1C8-67EDC46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EF5B-8124-4485-9173-B6DF88C3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D8CB7-27D8-40A6-978D-EFA85159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313B-7F0A-4834-91DF-3788D8FF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3BDEA-7850-4B3E-BE77-D48F4F3A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BA96-7B18-403C-A8F7-FE895CEB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B61F-5CF8-49BE-AA4D-BCF1B031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0A0F9-0596-4DF6-A740-06D7D966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3CDC-1A3C-43DC-9828-8092B902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3B6C-5A7B-411C-BCA7-A19B49E51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1EA9-6BD8-4D31-9588-06ED13BDB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19A3-EF91-4ED9-B1FF-4E9BE173E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cheatsheet/regex/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AAAA@AAA.com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FC363-4E1F-466F-AF67-D5481F0B4103}"/>
              </a:ext>
            </a:extLst>
          </p:cNvPr>
          <p:cNvSpPr txBox="1"/>
          <p:nvPr/>
        </p:nvSpPr>
        <p:spPr>
          <a:xfrm>
            <a:off x="1143000" y="25908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Lecture 11 Regular Expression / Intro to </a:t>
            </a:r>
            <a:r>
              <a:rPr lang="en-US" sz="3600" dirty="0" err="1"/>
              <a:t>Tweepy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9E800-30B3-9A4C-9561-7FF91CAA27E0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3772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BE122C-A505-9440-8172-494D25EF013F}"/>
              </a:ext>
            </a:extLst>
          </p:cNvPr>
          <p:cNvSpPr/>
          <p:nvPr/>
        </p:nvSpPr>
        <p:spPr>
          <a:xfrm>
            <a:off x="838200" y="1371600"/>
            <a:ext cx="342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42DF5-9B38-F44E-87CD-D1FE6F32977C}"/>
              </a:ext>
            </a:extLst>
          </p:cNvPr>
          <p:cNvSpPr txBox="1"/>
          <p:nvPr/>
        </p:nvSpPr>
        <p:spPr>
          <a:xfrm>
            <a:off x="7171819" y="1976858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Leverage Python for automation of daily task, </a:t>
            </a:r>
          </a:p>
          <a:p>
            <a:r>
              <a:rPr lang="en-US" sz="1400" dirty="0"/>
              <a:t>data science module, guest speaker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6CE60-AF1D-3546-9462-0C6EF263AF50}"/>
              </a:ext>
            </a:extLst>
          </p:cNvPr>
          <p:cNvSpPr txBox="1"/>
          <p:nvPr/>
        </p:nvSpPr>
        <p:spPr>
          <a:xfrm>
            <a:off x="911352" y="3618561"/>
            <a:ext cx="4294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2: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Week 3: Pandas Part I</a:t>
            </a:r>
          </a:p>
          <a:p>
            <a:r>
              <a:rPr lang="en-US" dirty="0"/>
              <a:t>Week 4: Pandas Part II</a:t>
            </a:r>
          </a:p>
          <a:p>
            <a:r>
              <a:rPr lang="en-US" dirty="0"/>
              <a:t>Week 5: Pandas Part III</a:t>
            </a:r>
          </a:p>
          <a:p>
            <a:r>
              <a:rPr lang="en-US" dirty="0"/>
              <a:t>Week 6: Visualization</a:t>
            </a:r>
          </a:p>
          <a:p>
            <a:r>
              <a:rPr lang="en-US" strike="sngStrike" dirty="0"/>
              <a:t>Week 7: Text Processing / Data Integration</a:t>
            </a:r>
          </a:p>
          <a:p>
            <a:r>
              <a:rPr lang="en-US" dirty="0"/>
              <a:t>Week 8: Midterm Project Presentation</a:t>
            </a:r>
          </a:p>
        </p:txBody>
      </p:sp>
      <p:pic>
        <p:nvPicPr>
          <p:cNvPr id="5" name="Picture 8" descr="Microsoft Excel for Beginners Class | Business Vocational School | Online">
            <a:extLst>
              <a:ext uri="{FF2B5EF4-FFF2-40B4-BE49-F238E27FC236}">
                <a16:creationId xmlns:a16="http://schemas.microsoft.com/office/drawing/2014/main" id="{11E66547-161F-7742-8EF5-678896D4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78" y="29253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icon">
            <a:extLst>
              <a:ext uri="{FF2B5EF4-FFF2-40B4-BE49-F238E27FC236}">
                <a16:creationId xmlns:a16="http://schemas.microsoft.com/office/drawing/2014/main" id="{D7C95F23-BAC3-3D4D-9031-D4E1F242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68" y="29331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479E96A-68FD-9C4A-A0F2-3E8873C2ECFC}"/>
              </a:ext>
            </a:extLst>
          </p:cNvPr>
          <p:cNvSpPr/>
          <p:nvPr/>
        </p:nvSpPr>
        <p:spPr>
          <a:xfrm>
            <a:off x="1972056" y="3040402"/>
            <a:ext cx="533400" cy="24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19485B-2830-7449-9E10-0DE8F31D4346}"/>
              </a:ext>
            </a:extLst>
          </p:cNvPr>
          <p:cNvSpPr/>
          <p:nvPr/>
        </p:nvSpPr>
        <p:spPr>
          <a:xfrm>
            <a:off x="7239000" y="1371600"/>
            <a:ext cx="342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 Half Semester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1B1F9-A2C6-CB41-B5F5-EC11FC3A6B63}"/>
              </a:ext>
            </a:extLst>
          </p:cNvPr>
          <p:cNvSpPr txBox="1"/>
          <p:nvPr/>
        </p:nvSpPr>
        <p:spPr>
          <a:xfrm>
            <a:off x="734568" y="1949957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Leverage Python for Data Analytics that is traditionally done through Excel (Table/Formula/Pivot/Macro)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654C5-BB7A-BE47-A938-8FBEE7B1A83A}"/>
              </a:ext>
            </a:extLst>
          </p:cNvPr>
          <p:cNvSpPr txBox="1"/>
          <p:nvPr/>
        </p:nvSpPr>
        <p:spPr>
          <a:xfrm>
            <a:off x="6934200" y="3959068"/>
            <a:ext cx="4996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9: Spring Break</a:t>
            </a:r>
          </a:p>
          <a:p>
            <a:r>
              <a:rPr lang="en-US" dirty="0"/>
              <a:t>Week 10: Python Libraries</a:t>
            </a:r>
          </a:p>
          <a:p>
            <a:r>
              <a:rPr lang="en-US" b="1" dirty="0"/>
              <a:t>Week 11: Regular Expression / Intro to </a:t>
            </a:r>
            <a:r>
              <a:rPr lang="en-US" b="1" dirty="0" err="1"/>
              <a:t>Tweepy</a:t>
            </a:r>
            <a:endParaRPr lang="en-US" b="1" dirty="0"/>
          </a:p>
          <a:p>
            <a:r>
              <a:rPr lang="en-US" dirty="0"/>
              <a:t>Week 12: Scikit-Learn Part I</a:t>
            </a:r>
          </a:p>
          <a:p>
            <a:r>
              <a:rPr lang="en-US" dirty="0"/>
              <a:t>Week 13: Scikit-Learn Part II</a:t>
            </a:r>
          </a:p>
          <a:p>
            <a:r>
              <a:rPr lang="en-US" dirty="0"/>
              <a:t>Week 14: Guest Speaker</a:t>
            </a:r>
          </a:p>
          <a:p>
            <a:r>
              <a:rPr lang="en-US" dirty="0"/>
              <a:t>Week 15: Final Project Presentation</a:t>
            </a:r>
          </a:p>
        </p:txBody>
      </p:sp>
      <p:pic>
        <p:nvPicPr>
          <p:cNvPr id="11" name="Picture 2" descr="Python icon">
            <a:extLst>
              <a:ext uri="{FF2B5EF4-FFF2-40B4-BE49-F238E27FC236}">
                <a16:creationId xmlns:a16="http://schemas.microsoft.com/office/drawing/2014/main" id="{DF6C7CB0-B873-A843-A74D-8E5E9287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7" y="29253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witter icon">
            <a:extLst>
              <a:ext uri="{FF2B5EF4-FFF2-40B4-BE49-F238E27FC236}">
                <a16:creationId xmlns:a16="http://schemas.microsoft.com/office/drawing/2014/main" id="{76BB45C8-C360-9343-A3CD-A82A3DF6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998" y="3653792"/>
            <a:ext cx="296307" cy="2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cikit-learn - Wikipedia">
            <a:extLst>
              <a:ext uri="{FF2B5EF4-FFF2-40B4-BE49-F238E27FC236}">
                <a16:creationId xmlns:a16="http://schemas.microsoft.com/office/drawing/2014/main" id="{BE26AA35-B7D3-6F4D-80D8-F3B255A7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3168193"/>
            <a:ext cx="5145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mail Icon Black Simple transparent PNG - StickPNG">
            <a:extLst>
              <a:ext uri="{FF2B5EF4-FFF2-40B4-BE49-F238E27FC236}">
                <a16:creationId xmlns:a16="http://schemas.microsoft.com/office/drawing/2014/main" id="{7E9A38AE-DC54-2949-B266-6D8D257D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261318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A8541802-A4B8-BE47-87B5-E843D183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50" y="280916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66612-6719-A940-8EA1-0B46FA58AE4D}"/>
              </a:ext>
            </a:extLst>
          </p:cNvPr>
          <p:cNvCxnSpPr/>
          <p:nvPr/>
        </p:nvCxnSpPr>
        <p:spPr>
          <a:xfrm flipH="1">
            <a:off x="9652684" y="2662898"/>
            <a:ext cx="296307" cy="366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C41A0EC-394A-004D-B1FF-7F5FE3161AB7}"/>
              </a:ext>
            </a:extLst>
          </p:cNvPr>
          <p:cNvSpPr/>
          <p:nvPr/>
        </p:nvSpPr>
        <p:spPr>
          <a:xfrm>
            <a:off x="8580438" y="3062842"/>
            <a:ext cx="533400" cy="24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43371-DB78-4544-8B59-405A67044253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Regular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AD228-C82C-9140-98AF-FC1D40BF957E}"/>
              </a:ext>
            </a:extLst>
          </p:cNvPr>
          <p:cNvSpPr txBox="1"/>
          <p:nvPr/>
        </p:nvSpPr>
        <p:spPr>
          <a:xfrm>
            <a:off x="647700" y="257280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= “To be or not to be, that is the question”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7F754-A642-624C-AA28-02FA6506DF28}"/>
              </a:ext>
            </a:extLst>
          </p:cNvPr>
          <p:cNvSpPr txBox="1"/>
          <p:nvPr/>
        </p:nvSpPr>
        <p:spPr>
          <a:xfrm>
            <a:off x="685800" y="301022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 = “be”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6FFCB-57BA-7444-954E-6951E28378B7}"/>
              </a:ext>
            </a:extLst>
          </p:cNvPr>
          <p:cNvSpPr txBox="1"/>
          <p:nvPr/>
        </p:nvSpPr>
        <p:spPr>
          <a:xfrm>
            <a:off x="647700" y="42672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Search: </a:t>
            </a:r>
            <a:r>
              <a:rPr lang="en-US" dirty="0"/>
              <a:t>Find the first occurrence of pattern in the string</a:t>
            </a:r>
          </a:p>
          <a:p>
            <a:r>
              <a:rPr lang="en-US" b="1" dirty="0" err="1"/>
              <a:t>Findall</a:t>
            </a:r>
            <a:r>
              <a:rPr lang="en-US" b="1" dirty="0"/>
              <a:t>: </a:t>
            </a:r>
            <a:r>
              <a:rPr lang="en-US" dirty="0"/>
              <a:t>Find all occurrence of pattern</a:t>
            </a:r>
          </a:p>
          <a:p>
            <a:r>
              <a:rPr lang="en-US" b="1" dirty="0"/>
              <a:t>Sub: </a:t>
            </a:r>
            <a:r>
              <a:rPr lang="en-US" dirty="0"/>
              <a:t>substitute pattern with something else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CD067-F15A-DF43-9703-F871B6BC3A15}"/>
              </a:ext>
            </a:extLst>
          </p:cNvPr>
          <p:cNvSpPr txBox="1"/>
          <p:nvPr/>
        </p:nvSpPr>
        <p:spPr>
          <a:xfrm>
            <a:off x="457200" y="1387077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Regular Expression: </a:t>
            </a:r>
            <a:r>
              <a:rPr lang="en-US" dirty="0"/>
              <a:t>A commonly used text processing library for Python</a:t>
            </a:r>
          </a:p>
          <a:p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A6A50-7561-7745-AC6A-7BEF216884D8}"/>
              </a:ext>
            </a:extLst>
          </p:cNvPr>
          <p:cNvSpPr/>
          <p:nvPr/>
        </p:nvSpPr>
        <p:spPr>
          <a:xfrm>
            <a:off x="304800" y="1219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https://www.debuggex.com/cheatsheet/regex/python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43BE9-5A3D-C141-B88D-EE398C47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865531"/>
            <a:ext cx="5029200" cy="4063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32E02-9E88-EE4D-8CCA-B5283AFC2F03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Regular Expression – Cheat Sheet</a:t>
            </a:r>
          </a:p>
        </p:txBody>
      </p:sp>
    </p:spTree>
    <p:extLst>
      <p:ext uri="{BB962C8B-B14F-4D97-AF65-F5344CB8AC3E}">
        <p14:creationId xmlns:p14="http://schemas.microsoft.com/office/powerpoint/2010/main" val="414510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D3674-68F8-1148-8095-79663310CC3F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Regular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888B8-43FC-1440-AC42-17FD0FA3942C}"/>
              </a:ext>
            </a:extLst>
          </p:cNvPr>
          <p:cNvSpPr txBox="1"/>
          <p:nvPr/>
        </p:nvSpPr>
        <p:spPr>
          <a:xfrm>
            <a:off x="773574" y="1365757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 Pattern:</a:t>
            </a:r>
          </a:p>
          <a:p>
            <a:r>
              <a:rPr lang="en-US" dirty="0"/>
              <a:t>(###)-###-####</a:t>
            </a:r>
          </a:p>
          <a:p>
            <a:r>
              <a:rPr lang="en-US" dirty="0"/>
              <a:t>###-###-####</a:t>
            </a:r>
          </a:p>
          <a:p>
            <a:r>
              <a:rPr lang="en-US" dirty="0"/>
              <a:t>###-#######</a:t>
            </a:r>
          </a:p>
          <a:p>
            <a:r>
              <a:rPr lang="en-US" dirty="0"/>
              <a:t>########## (Depend on context)</a:t>
            </a:r>
          </a:p>
          <a:p>
            <a:r>
              <a:rPr lang="en-US" dirty="0"/>
              <a:t>(###)#######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EB14E-2545-004B-94EB-397C3B5BCD9A}"/>
              </a:ext>
            </a:extLst>
          </p:cNvPr>
          <p:cNvSpPr txBox="1"/>
          <p:nvPr/>
        </p:nvSpPr>
        <p:spPr>
          <a:xfrm>
            <a:off x="773575" y="3962400"/>
            <a:ext cx="4865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Pattern:</a:t>
            </a:r>
          </a:p>
          <a:p>
            <a:r>
              <a:rPr lang="en-US" dirty="0">
                <a:hlinkClick r:id="rId2"/>
              </a:rPr>
              <a:t>AAAAA@AAA.com</a:t>
            </a:r>
            <a:endParaRPr lang="en-US" dirty="0"/>
          </a:p>
          <a:p>
            <a:r>
              <a:rPr lang="en-US" dirty="0"/>
              <a:t>Need to have some non space character, then @ symbol, some more non space character, then dot, then some more non space character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699-4215-7E44-AD94-5EEC9DFFB15A}"/>
              </a:ext>
            </a:extLst>
          </p:cNvPr>
          <p:cNvSpPr txBox="1"/>
          <p:nvPr/>
        </p:nvSpPr>
        <p:spPr>
          <a:xfrm>
            <a:off x="6096000" y="148117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\d{3}.\d{3}.\d{4}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069B-0B0D-B447-829B-90C466B1C304}"/>
              </a:ext>
            </a:extLst>
          </p:cNvPr>
          <p:cNvSpPr txBox="1"/>
          <p:nvPr/>
        </p:nvSpPr>
        <p:spPr>
          <a:xfrm>
            <a:off x="6122276" y="1766883"/>
            <a:ext cx="621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3 digits, some character, then another 3 digits, some character, then another 4 digit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73B5D-58BF-5348-BD67-7A5456EFFC15}"/>
              </a:ext>
            </a:extLst>
          </p:cNvPr>
          <p:cNvSpPr txBox="1"/>
          <p:nvPr/>
        </p:nvSpPr>
        <p:spPr>
          <a:xfrm>
            <a:off x="6122276" y="208699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\d{10}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4CA28-D8C9-2B4C-B2D4-E98B06147BF9}"/>
              </a:ext>
            </a:extLst>
          </p:cNvPr>
          <p:cNvSpPr txBox="1"/>
          <p:nvPr/>
        </p:nvSpPr>
        <p:spPr>
          <a:xfrm>
            <a:off x="6122276" y="2380820"/>
            <a:ext cx="621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10 digits in a 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47C05-8D54-8143-99AC-06DB38D6F86E}"/>
              </a:ext>
            </a:extLst>
          </p:cNvPr>
          <p:cNvSpPr txBox="1"/>
          <p:nvPr/>
        </p:nvSpPr>
        <p:spPr>
          <a:xfrm>
            <a:off x="6122276" y="267750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\d{3} .\d{7}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38C90-B727-7148-A118-74910E7D4C2C}"/>
              </a:ext>
            </a:extLst>
          </p:cNvPr>
          <p:cNvSpPr txBox="1"/>
          <p:nvPr/>
        </p:nvSpPr>
        <p:spPr>
          <a:xfrm>
            <a:off x="6122276" y="2966578"/>
            <a:ext cx="621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3 digit, some character, then another 7 digits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A356D-551F-FD4B-B3FF-6BC786E4A829}"/>
              </a:ext>
            </a:extLst>
          </p:cNvPr>
          <p:cNvSpPr/>
          <p:nvPr/>
        </p:nvSpPr>
        <p:spPr>
          <a:xfrm>
            <a:off x="6143297" y="4365891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\S+@\S+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069E9-73FD-2F45-97F8-12DFB8745F8E}"/>
              </a:ext>
            </a:extLst>
          </p:cNvPr>
          <p:cNvSpPr txBox="1"/>
          <p:nvPr/>
        </p:nvSpPr>
        <p:spPr>
          <a:xfrm>
            <a:off x="6153807" y="4735223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At least one none white space characters, @ symbol, 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Some none white 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space characters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Tweepy Logo · Discussion #1404 · tweepy/tweepy · GitHub">
            <a:extLst>
              <a:ext uri="{FF2B5EF4-FFF2-40B4-BE49-F238E27FC236}">
                <a16:creationId xmlns:a16="http://schemas.microsoft.com/office/drawing/2014/main" id="{01D6323D-ECAC-DA4A-BFA1-DABC5C59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0665"/>
            <a:ext cx="3429000" cy="8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28CD68-4B55-9F46-90A2-4494F347ED09}"/>
              </a:ext>
            </a:extLst>
          </p:cNvPr>
          <p:cNvSpPr txBox="1"/>
          <p:nvPr/>
        </p:nvSpPr>
        <p:spPr>
          <a:xfrm>
            <a:off x="25908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Regular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8B418-DA77-6641-A48D-574863107D9A}"/>
              </a:ext>
            </a:extLst>
          </p:cNvPr>
          <p:cNvSpPr txBox="1"/>
          <p:nvPr/>
        </p:nvSpPr>
        <p:spPr>
          <a:xfrm>
            <a:off x="990600" y="196806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 </a:t>
            </a:r>
            <a:r>
              <a:rPr lang="en-US" dirty="0" err="1"/>
              <a:t>tweepy</a:t>
            </a:r>
            <a:r>
              <a:rPr lang="en-US" dirty="0"/>
              <a:t> to pull live tweet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2EF1-7221-3140-BED9-5E442813A0D1}"/>
              </a:ext>
            </a:extLst>
          </p:cNvPr>
          <p:cNvSpPr txBox="1"/>
          <p:nvPr/>
        </p:nvSpPr>
        <p:spPr>
          <a:xfrm>
            <a:off x="1208903" y="310480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Command Your Own Tweets</a:t>
            </a:r>
          </a:p>
          <a:p>
            <a:pPr marL="342900" indent="-342900">
              <a:buAutoNum type="arabicPeriod"/>
            </a:pPr>
            <a:r>
              <a:rPr lang="en-US" dirty="0"/>
              <a:t>Pull Tweets from a person</a:t>
            </a:r>
          </a:p>
          <a:p>
            <a:pPr marL="342900" indent="-342900">
              <a:buAutoNum type="arabicPeriod"/>
            </a:pPr>
            <a:r>
              <a:rPr lang="en-US" dirty="0"/>
              <a:t>Pull Follower / Following from a person</a:t>
            </a:r>
          </a:p>
          <a:p>
            <a:pPr marL="342900" indent="-342900">
              <a:buAutoNum type="arabicPeriod"/>
            </a:pPr>
            <a:r>
              <a:rPr lang="en-US" dirty="0"/>
              <a:t>Pull popular tweets based on key search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CB50F-07A1-D048-8B4E-0A89B699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59" y="1271651"/>
            <a:ext cx="550392" cy="67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2F0EE-86A5-6D40-A890-88BDC3B4E89E}"/>
              </a:ext>
            </a:extLst>
          </p:cNvPr>
          <p:cNvSpPr txBox="1"/>
          <p:nvPr/>
        </p:nvSpPr>
        <p:spPr>
          <a:xfrm>
            <a:off x="8458200" y="14436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9CED7-99AB-BD46-B918-78217B30A91C}"/>
              </a:ext>
            </a:extLst>
          </p:cNvPr>
          <p:cNvSpPr txBox="1"/>
          <p:nvPr/>
        </p:nvSpPr>
        <p:spPr>
          <a:xfrm>
            <a:off x="7824403" y="225724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Save / Load Python variables as a file (e.g.,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0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31093</TotalTime>
  <Words>407</Words>
  <Application>Microsoft Macintosh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Zheng, Ji</cp:lastModifiedBy>
  <cp:revision>324</cp:revision>
  <cp:lastPrinted>2013-02-12T02:21:55Z</cp:lastPrinted>
  <dcterms:created xsi:type="dcterms:W3CDTF">2013-02-10T21:14:48Z</dcterms:created>
  <dcterms:modified xsi:type="dcterms:W3CDTF">2022-03-31T17:45:22Z</dcterms:modified>
</cp:coreProperties>
</file>