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0dd84ca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0dd84ca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0dd84ca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0dd84ca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dd84caa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0dd84caa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dd84caa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dd84caa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dd84caa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0dd84ca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0dd84caa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0dd84caa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dd84caa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dd84caa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In statistics, a Q–Q plot is a probability plot, which is a graphical method for comparing two probability distributions by plotting their quantiles against each other.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0dd84caa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0dd84caa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0dd84caa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0dd84caa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dd84ca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dd84ca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dd84caa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dd84caa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dd84caa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dd84caa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dd84caa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dd84caa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0dd84caa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0dd84caa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dd84caa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dd84caa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dd84caa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0dd84caa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dd84caa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dd84caa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List_of_Category_4_Atlantic_hurricanes" TargetMode="External"/><Relationship Id="rId4" Type="http://schemas.openxmlformats.org/officeDocument/2006/relationships/hyperlink" Target="https://en.wikipedia.org/wiki/List_of_Category_5_Atlantic_hurrican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 Raju Datla(vkd20)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Yaniv Bronshtein (yb262)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Scatterplots (Per decade)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7450"/>
            <a:ext cx="539129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Frequencies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75" y="1226900"/>
            <a:ext cx="78043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Frequencies (Cont’d)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25" y="1421325"/>
            <a:ext cx="7038900" cy="2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frequencies tell us?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frequency of Category 4 and Category 5 Hurricanes is not a linear relationship.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fact over the decades, there is significant oscillation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 QQ-Plot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8275"/>
            <a:ext cx="578255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 QQ-Plot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9125"/>
            <a:ext cx="568562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QQ-Plots tell us?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QQ-Plots are probability plots that allow statisticians to </a:t>
            </a:r>
            <a:r>
              <a:rPr lang="en" sz="1600"/>
              <a:t>compare two probability distributions by plotting their quantile functions against each other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Thus, Poisson Distribution models the frequency data better as the points lie closer to the 45 degree 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Intuitively, the Poisson Distribution models relatively rare data like hurricanes better than a normal distribution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Data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https://en.wikipedia.org/wiki/List_of_Category_4_Atlantic_hurricanes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https://en.wikipedia.org/wiki/List_of_Category_5_Atlantic_hurricanes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 Department of Commerce, N. O. and A. A. (2013, June 28).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What is a hurricane?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NOAA's National Ocean Service. Retrieved September 23, 2021, from https://oceanservice.noaa.gov/facts/hurricane.html.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Saffir-Simpson hurricane wind scale. (n.d.). Retrieved September 23, 2021, from https://www.nhc.noaa.gov/aboutsshws.php.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789500" y="98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Hurricanes?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hurricane otherwise known as a tr</a:t>
            </a:r>
            <a:r>
              <a:rPr lang="en" sz="1600"/>
              <a:t>opical cyclone is a naturally </a:t>
            </a:r>
            <a:r>
              <a:rPr lang="en" sz="1600"/>
              <a:t>occurring</a:t>
            </a:r>
            <a:r>
              <a:rPr lang="en" sz="1600"/>
              <a:t> process that starts over tropical/subtropical waters.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many factors that increase the likelihood of a hurricane including AMO(Atlantic Multi-decadal Index) which is related to surface water temperature, light winds, rotation, and </a:t>
            </a:r>
            <a:r>
              <a:rPr lang="en" sz="1600"/>
              <a:t>spin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Hurricane-like phenomena are classified as follows: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Tropical Depression ( &lt; 62.4 km/h)</a:t>
            </a:r>
            <a:r>
              <a:rPr lang="en" sz="1400"/>
              <a:t>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Tropical Storms( 62.4km/h – 118.4 km/h)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Hurricane(&gt; 118.4 km/h)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Categories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Category 1: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5E5F5"/>
                </a:highlight>
                <a:latin typeface="Arial"/>
                <a:ea typeface="Arial"/>
                <a:cs typeface="Arial"/>
                <a:sym typeface="Arial"/>
              </a:rPr>
              <a:t>119-153 km/h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Category 2: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5E5F5"/>
                </a:highlight>
                <a:latin typeface="Arial"/>
                <a:ea typeface="Arial"/>
                <a:cs typeface="Arial"/>
                <a:sym typeface="Arial"/>
              </a:rPr>
              <a:t>154-177 km/h</a:t>
            </a:r>
            <a:endParaRPr sz="1000">
              <a:solidFill>
                <a:srgbClr val="000000"/>
              </a:solidFill>
              <a:highlight>
                <a:srgbClr val="C5E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Category 3: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5E5F5"/>
                </a:highlight>
                <a:latin typeface="Arial"/>
                <a:ea typeface="Arial"/>
                <a:cs typeface="Arial"/>
                <a:sym typeface="Arial"/>
              </a:rPr>
              <a:t>178-208 km/h</a:t>
            </a:r>
            <a:endParaRPr sz="1000">
              <a:solidFill>
                <a:srgbClr val="000000"/>
              </a:solidFill>
              <a:highlight>
                <a:srgbClr val="C5E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u="sng">
                <a:solidFill>
                  <a:schemeClr val="accent6"/>
                </a:solidFill>
              </a:rPr>
              <a:t>Category 4(Major Hurricane):</a:t>
            </a:r>
            <a:endParaRPr u="sng"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5E5F5"/>
                </a:highlight>
                <a:latin typeface="Arial"/>
                <a:ea typeface="Arial"/>
                <a:cs typeface="Arial"/>
                <a:sym typeface="Arial"/>
              </a:rPr>
              <a:t>209-251 km/h</a:t>
            </a:r>
            <a:endParaRPr sz="1000">
              <a:solidFill>
                <a:srgbClr val="000000"/>
              </a:solidFill>
              <a:highlight>
                <a:srgbClr val="C5E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u="sng">
                <a:solidFill>
                  <a:schemeClr val="accent6"/>
                </a:solidFill>
              </a:rPr>
              <a:t>Category 5(Major Hurricane):</a:t>
            </a:r>
            <a:endParaRPr u="sng">
              <a:solidFill>
                <a:schemeClr val="accent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5E5F5"/>
                </a:highlight>
                <a:latin typeface="Arial"/>
                <a:ea typeface="Arial"/>
                <a:cs typeface="Arial"/>
                <a:sym typeface="Arial"/>
              </a:rPr>
              <a:t>&gt;252 km/h </a:t>
            </a:r>
            <a:endParaRPr sz="1000">
              <a:solidFill>
                <a:srgbClr val="000000"/>
              </a:solidFill>
              <a:highlight>
                <a:srgbClr val="C5E5F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focusing on?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care about Category 4 and Category 5 Hurricanes as they cause the most devastating damage that can sometimes takes months or even years to recover from taking out even the sturdiest of infrastr</a:t>
            </a:r>
            <a:r>
              <a:rPr lang="en" sz="1600"/>
              <a:t>ucture and exacting deaths in the thousands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performing unbiased analysis of hurricane data, we can extract data trends that will hopefully improve hurricane preparedness in the face of climate change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collect and process our data?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 </a:t>
            </a:r>
            <a:r>
              <a:rPr lang="en" sz="1600"/>
              <a:t>Manually copied entries into Microsoft Excel from the two Wikipedia links, appending category 5 data directly below category 4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 Perform basic data wrangling in Excel to arrive at data in tidy form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 Save the data as hurricane_data.csv </a:t>
            </a:r>
            <a:r>
              <a:rPr lang="en" sz="1600">
                <a:solidFill>
                  <a:schemeClr val="accent6"/>
                </a:solidFill>
              </a:rPr>
              <a:t>and not .xlsx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4. Read the csv using </a:t>
            </a:r>
            <a:r>
              <a:rPr i="1" lang="en" sz="1600"/>
              <a:t>tidyverse </a:t>
            </a:r>
            <a:r>
              <a:rPr lang="en" sz="1600"/>
              <a:t>read_csv() function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collect and process our data?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5. </a:t>
            </a:r>
            <a:r>
              <a:rPr lang="en" sz="1700"/>
              <a:t>Create a calculated column for the DECADE using the mutate() function from </a:t>
            </a:r>
            <a:r>
              <a:rPr i="1" lang="en" sz="1700"/>
              <a:t>tidyverse</a:t>
            </a:r>
            <a:r>
              <a:rPr lang="en" sz="1700"/>
              <a:t> to perform per decade analysis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6. Split the main hurricane data into category 4 and category 5 data by applying a filter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7. To perform per-decade analysis of wind data, perform an aggregation by taking the median of wind speeds by decade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8. Use the count() function to extract hurricane frequency data to fit distributions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Scatterplots (Per Year)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25" y="1207450"/>
            <a:ext cx="561024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