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4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0" r:id="rId4"/>
    <p:sldId id="261" r:id="rId5"/>
    <p:sldId id="280" r:id="rId6"/>
    <p:sldId id="279" r:id="rId7"/>
    <p:sldId id="262" r:id="rId8"/>
    <p:sldId id="281" r:id="rId9"/>
    <p:sldId id="277" r:id="rId10"/>
    <p:sldId id="278" r:id="rId11"/>
    <p:sldId id="264" r:id="rId12"/>
    <p:sldId id="265" r:id="rId13"/>
    <p:sldId id="273" r:id="rId14"/>
    <p:sldId id="266" r:id="rId15"/>
    <p:sldId id="282" r:id="rId16"/>
    <p:sldId id="292" r:id="rId17"/>
    <p:sldId id="270" r:id="rId18"/>
    <p:sldId id="271" r:id="rId19"/>
    <p:sldId id="286" r:id="rId20"/>
    <p:sldId id="287" r:id="rId21"/>
    <p:sldId id="272" r:id="rId22"/>
    <p:sldId id="288" r:id="rId23"/>
    <p:sldId id="275" r:id="rId24"/>
    <p:sldId id="274" r:id="rId25"/>
    <p:sldId id="276" r:id="rId26"/>
    <p:sldId id="289" r:id="rId27"/>
    <p:sldId id="291" r:id="rId28"/>
    <p:sldId id="294" r:id="rId29"/>
    <p:sldId id="299" r:id="rId30"/>
    <p:sldId id="295" r:id="rId31"/>
    <p:sldId id="296" r:id="rId32"/>
    <p:sldId id="297" r:id="rId33"/>
    <p:sldId id="298" r:id="rId34"/>
    <p:sldId id="268" r:id="rId35"/>
    <p:sldId id="290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C7B9FF3-F533-4004-AF21-FEC7B974FD2D}">
          <p14:sldIdLst>
            <p14:sldId id="256"/>
          </p14:sldIdLst>
        </p14:section>
        <p14:section name="Introduction" id="{8DFB3853-083C-4DD3-AEC2-A51E12B64039}">
          <p14:sldIdLst>
            <p14:sldId id="260"/>
            <p14:sldId id="261"/>
            <p14:sldId id="280"/>
            <p14:sldId id="279"/>
          </p14:sldIdLst>
        </p14:section>
        <p14:section name="Data" id="{EC61A3DF-DD4A-4BF6-B6D7-121B93CA1282}">
          <p14:sldIdLst>
            <p14:sldId id="262"/>
            <p14:sldId id="281"/>
            <p14:sldId id="277"/>
            <p14:sldId id="278"/>
            <p14:sldId id="264"/>
            <p14:sldId id="265"/>
            <p14:sldId id="273"/>
            <p14:sldId id="266"/>
            <p14:sldId id="282"/>
            <p14:sldId id="292"/>
          </p14:sldIdLst>
        </p14:section>
        <p14:section name="Training" id="{80524F56-F811-4172-861C-942E178508A7}">
          <p14:sldIdLst>
            <p14:sldId id="270"/>
            <p14:sldId id="271"/>
            <p14:sldId id="286"/>
            <p14:sldId id="287"/>
            <p14:sldId id="272"/>
            <p14:sldId id="288"/>
            <p14:sldId id="275"/>
            <p14:sldId id="274"/>
            <p14:sldId id="276"/>
            <p14:sldId id="289"/>
            <p14:sldId id="291"/>
            <p14:sldId id="294"/>
            <p14:sldId id="299"/>
            <p14:sldId id="295"/>
            <p14:sldId id="296"/>
            <p14:sldId id="297"/>
            <p14:sldId id="298"/>
          </p14:sldIdLst>
        </p14:section>
        <p14:section name="Conclusion" id="{88FDB93A-CAB7-4953-AAF7-ED8768DE5811}">
          <p14:sldIdLst>
            <p14:sldId id="268"/>
            <p14:sldId id="29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35295"/>
    <a:srgbClr val="467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0" autoAdjust="0"/>
    <p:restoredTop sz="93792" autoAdjust="0"/>
  </p:normalViewPr>
  <p:slideViewPr>
    <p:cSldViewPr snapToGrid="0">
      <p:cViewPr>
        <p:scale>
          <a:sx n="58" d="100"/>
          <a:sy n="58" d="100"/>
        </p:scale>
        <p:origin x="64" y="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1836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E2396-7847-4231-B1E9-9886A1094E3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2F835-A65B-4E86-9E63-ADA840677B38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186CC705-CEB4-490F-80C8-79CD74540D56}" type="parTrans" cxnId="{B1C281D1-86AA-4809-8F05-FAABB9228E6F}">
      <dgm:prSet/>
      <dgm:spPr/>
      <dgm:t>
        <a:bodyPr/>
        <a:lstStyle/>
        <a:p>
          <a:endParaRPr lang="en-US"/>
        </a:p>
      </dgm:t>
    </dgm:pt>
    <dgm:pt modelId="{302A6BC2-7FE1-4554-B30F-390082068A4B}" type="sibTrans" cxnId="{B1C281D1-86AA-4809-8F05-FAABB9228E6F}">
      <dgm:prSet/>
      <dgm:spPr/>
      <dgm:t>
        <a:bodyPr/>
        <a:lstStyle/>
        <a:p>
          <a:endParaRPr lang="en-US"/>
        </a:p>
      </dgm:t>
    </dgm:pt>
    <dgm:pt modelId="{C05CA624-FCF7-4861-974C-A0F0512458A8}">
      <dgm:prSet phldrT="[Text]"/>
      <dgm:spPr/>
      <dgm:t>
        <a:bodyPr/>
        <a:lstStyle/>
        <a:p>
          <a:r>
            <a:rPr lang="en-US" dirty="0"/>
            <a:t>Scaling</a:t>
          </a:r>
        </a:p>
      </dgm:t>
    </dgm:pt>
    <dgm:pt modelId="{5640D242-1611-4E11-8877-A854DC3E54B3}" type="parTrans" cxnId="{82F2830F-C591-4BF6-A2A0-C13A8D4AD67C}">
      <dgm:prSet/>
      <dgm:spPr/>
      <dgm:t>
        <a:bodyPr/>
        <a:lstStyle/>
        <a:p>
          <a:endParaRPr lang="en-US"/>
        </a:p>
      </dgm:t>
    </dgm:pt>
    <dgm:pt modelId="{6666CE01-DF0A-436F-B810-11457C031B1E}" type="sibTrans" cxnId="{82F2830F-C591-4BF6-A2A0-C13A8D4AD67C}">
      <dgm:prSet/>
      <dgm:spPr/>
      <dgm:t>
        <a:bodyPr/>
        <a:lstStyle/>
        <a:p>
          <a:endParaRPr lang="en-US"/>
        </a:p>
      </dgm:t>
    </dgm:pt>
    <dgm:pt modelId="{2B1F84BC-D584-4F21-B4BA-3B569A73386F}">
      <dgm:prSet phldrT="[Text]"/>
      <dgm:spPr/>
      <dgm:t>
        <a:bodyPr/>
        <a:lstStyle/>
        <a:p>
          <a:r>
            <a:rPr lang="en-US" dirty="0"/>
            <a:t>Balancing</a:t>
          </a:r>
        </a:p>
      </dgm:t>
    </dgm:pt>
    <dgm:pt modelId="{0E76B217-1916-49F4-B0EA-6F1616734F84}" type="parTrans" cxnId="{D45B51AB-7C6C-42FA-9D00-280521343C9F}">
      <dgm:prSet/>
      <dgm:spPr/>
      <dgm:t>
        <a:bodyPr/>
        <a:lstStyle/>
        <a:p>
          <a:endParaRPr lang="en-US"/>
        </a:p>
      </dgm:t>
    </dgm:pt>
    <dgm:pt modelId="{E301B7D7-6087-4892-AC43-11CE492E0517}" type="sibTrans" cxnId="{D45B51AB-7C6C-42FA-9D00-280521343C9F}">
      <dgm:prSet/>
      <dgm:spPr/>
      <dgm:t>
        <a:bodyPr/>
        <a:lstStyle/>
        <a:p>
          <a:endParaRPr lang="en-US"/>
        </a:p>
      </dgm:t>
    </dgm:pt>
    <dgm:pt modelId="{4337F9F3-11F0-4610-AB9C-AE920BC7E6FA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65E93986-2793-421A-BF2A-2634D20EFEAE}" type="parTrans" cxnId="{DD0BA36A-E8F0-41B5-8F57-24A748814382}">
      <dgm:prSet/>
      <dgm:spPr/>
      <dgm:t>
        <a:bodyPr/>
        <a:lstStyle/>
        <a:p>
          <a:endParaRPr lang="en-US"/>
        </a:p>
      </dgm:t>
    </dgm:pt>
    <dgm:pt modelId="{0CF661D3-5DC6-4632-8D86-D14F2494DD4D}" type="sibTrans" cxnId="{DD0BA36A-E8F0-41B5-8F57-24A748814382}">
      <dgm:prSet/>
      <dgm:spPr/>
      <dgm:t>
        <a:bodyPr/>
        <a:lstStyle/>
        <a:p>
          <a:endParaRPr lang="en-US"/>
        </a:p>
      </dgm:t>
    </dgm:pt>
    <dgm:pt modelId="{6EE3139F-327E-4436-87C1-66396A53509E}">
      <dgm:prSet phldrT="[Text]"/>
      <dgm:spPr/>
      <dgm:t>
        <a:bodyPr/>
        <a:lstStyle/>
        <a:p>
          <a:r>
            <a:rPr lang="en-US" dirty="0"/>
            <a:t>LOF</a:t>
          </a:r>
        </a:p>
      </dgm:t>
    </dgm:pt>
    <dgm:pt modelId="{1FFDC177-B03E-46B4-8DF4-29E0BDC6322D}" type="parTrans" cxnId="{2B6DFC84-CAC6-4AA8-8A75-B04AF1DBC516}">
      <dgm:prSet/>
      <dgm:spPr/>
      <dgm:t>
        <a:bodyPr/>
        <a:lstStyle/>
        <a:p>
          <a:endParaRPr lang="en-US"/>
        </a:p>
      </dgm:t>
    </dgm:pt>
    <dgm:pt modelId="{D9E9D3DF-B149-4D16-AF69-5CF18BAFDE4C}" type="sibTrans" cxnId="{2B6DFC84-CAC6-4AA8-8A75-B04AF1DBC516}">
      <dgm:prSet/>
      <dgm:spPr/>
      <dgm:t>
        <a:bodyPr/>
        <a:lstStyle/>
        <a:p>
          <a:endParaRPr lang="en-US"/>
        </a:p>
      </dgm:t>
    </dgm:pt>
    <dgm:pt modelId="{D5B16BD2-9EF6-4B23-84FA-124425265540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BA6C8DFE-8F86-4BDB-B2FB-AD1EFF9CB0FC}" type="parTrans" cxnId="{6DC7882E-F18C-4778-AE56-3EC925E668E3}">
      <dgm:prSet/>
      <dgm:spPr/>
      <dgm:t>
        <a:bodyPr/>
        <a:lstStyle/>
        <a:p>
          <a:endParaRPr lang="en-US"/>
        </a:p>
      </dgm:t>
    </dgm:pt>
    <dgm:pt modelId="{22125D47-F394-45D0-8599-741A46EA3272}" type="sibTrans" cxnId="{6DC7882E-F18C-4778-AE56-3EC925E668E3}">
      <dgm:prSet/>
      <dgm:spPr/>
      <dgm:t>
        <a:bodyPr/>
        <a:lstStyle/>
        <a:p>
          <a:endParaRPr lang="en-US"/>
        </a:p>
      </dgm:t>
    </dgm:pt>
    <dgm:pt modelId="{C0916A0F-3BDB-4AF4-BB9B-EE283DA880C2}">
      <dgm:prSet phldrT="[Text]"/>
      <dgm:spPr/>
      <dgm:t>
        <a:bodyPr/>
        <a:lstStyle/>
        <a:p>
          <a:r>
            <a:rPr lang="en-US" dirty="0"/>
            <a:t>Compare Result</a:t>
          </a:r>
        </a:p>
      </dgm:t>
    </dgm:pt>
    <dgm:pt modelId="{84376492-1DA7-418C-BEAF-FD147CD49F38}" type="parTrans" cxnId="{D61F7A8D-194B-438F-BDC4-076E31870B8C}">
      <dgm:prSet/>
      <dgm:spPr/>
      <dgm:t>
        <a:bodyPr/>
        <a:lstStyle/>
        <a:p>
          <a:endParaRPr lang="en-US"/>
        </a:p>
      </dgm:t>
    </dgm:pt>
    <dgm:pt modelId="{75848719-D325-434C-B68F-2AFBCD1FFFAC}" type="sibTrans" cxnId="{D61F7A8D-194B-438F-BDC4-076E31870B8C}">
      <dgm:prSet/>
      <dgm:spPr/>
      <dgm:t>
        <a:bodyPr/>
        <a:lstStyle/>
        <a:p>
          <a:endParaRPr lang="en-US"/>
        </a:p>
      </dgm:t>
    </dgm:pt>
    <dgm:pt modelId="{1A1E0E4E-472A-446B-AB1F-51E9075B8831}">
      <dgm:prSet phldrT="[Text]"/>
      <dgm:spPr/>
      <dgm:t>
        <a:bodyPr/>
        <a:lstStyle/>
        <a:p>
          <a:r>
            <a:rPr lang="en-US" dirty="0"/>
            <a:t>Time</a:t>
          </a:r>
        </a:p>
      </dgm:t>
    </dgm:pt>
    <dgm:pt modelId="{C9B89F32-9163-40EA-84F7-067273A69C3C}" type="parTrans" cxnId="{4CA2D84F-6626-4368-B22B-F5430B644576}">
      <dgm:prSet/>
      <dgm:spPr/>
      <dgm:t>
        <a:bodyPr/>
        <a:lstStyle/>
        <a:p>
          <a:endParaRPr lang="en-US"/>
        </a:p>
      </dgm:t>
    </dgm:pt>
    <dgm:pt modelId="{1CC1E73D-4E65-43B8-9495-DBE2FD2BD7FB}" type="sibTrans" cxnId="{4CA2D84F-6626-4368-B22B-F5430B644576}">
      <dgm:prSet/>
      <dgm:spPr/>
      <dgm:t>
        <a:bodyPr/>
        <a:lstStyle/>
        <a:p>
          <a:endParaRPr lang="en-US"/>
        </a:p>
      </dgm:t>
    </dgm:pt>
    <dgm:pt modelId="{7F6104CF-31F9-405C-A0DB-1EC78843204E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7C121799-5278-4603-B02C-5F87E56DCE83}" type="parTrans" cxnId="{C38DB7AF-4CF3-4AA3-ABF3-F39A1B8290F1}">
      <dgm:prSet/>
      <dgm:spPr/>
      <dgm:t>
        <a:bodyPr/>
        <a:lstStyle/>
        <a:p>
          <a:endParaRPr lang="en-US"/>
        </a:p>
      </dgm:t>
    </dgm:pt>
    <dgm:pt modelId="{6B63BE96-CF5A-447C-88A5-4406863548A6}" type="sibTrans" cxnId="{C38DB7AF-4CF3-4AA3-ABF3-F39A1B8290F1}">
      <dgm:prSet/>
      <dgm:spPr/>
      <dgm:t>
        <a:bodyPr/>
        <a:lstStyle/>
        <a:p>
          <a:endParaRPr lang="en-US"/>
        </a:p>
      </dgm:t>
    </dgm:pt>
    <dgm:pt modelId="{EEBCBF33-E1DF-4EE9-94B6-A0207DADF21C}" type="pres">
      <dgm:prSet presAssocID="{A34E2396-7847-4231-B1E9-9886A1094E3E}" presName="linearFlow" presStyleCnt="0">
        <dgm:presLayoutVars>
          <dgm:dir/>
          <dgm:animLvl val="lvl"/>
          <dgm:resizeHandles val="exact"/>
        </dgm:presLayoutVars>
      </dgm:prSet>
      <dgm:spPr/>
    </dgm:pt>
    <dgm:pt modelId="{815B51D9-66CE-41F2-8BF5-13FF6C16CD1B}" type="pres">
      <dgm:prSet presAssocID="{B0B2F835-A65B-4E86-9E63-ADA840677B38}" presName="composite" presStyleCnt="0"/>
      <dgm:spPr/>
    </dgm:pt>
    <dgm:pt modelId="{F2A6DCA5-9C28-4BDA-A0F1-47EED1636CFF}" type="pres">
      <dgm:prSet presAssocID="{B0B2F835-A65B-4E86-9E63-ADA840677B3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D7144EE-7407-468E-9AEE-E126262EC666}" type="pres">
      <dgm:prSet presAssocID="{B0B2F835-A65B-4E86-9E63-ADA840677B38}" presName="parSh" presStyleLbl="node1" presStyleIdx="0" presStyleCnt="3"/>
      <dgm:spPr/>
    </dgm:pt>
    <dgm:pt modelId="{9FEDACB3-9F40-48C1-B376-F3C9C474E3D3}" type="pres">
      <dgm:prSet presAssocID="{B0B2F835-A65B-4E86-9E63-ADA840677B38}" presName="desTx" presStyleLbl="fgAcc1" presStyleIdx="0" presStyleCnt="3">
        <dgm:presLayoutVars>
          <dgm:bulletEnabled val="1"/>
        </dgm:presLayoutVars>
      </dgm:prSet>
      <dgm:spPr/>
    </dgm:pt>
    <dgm:pt modelId="{7F6C2C8D-F6FB-44A5-B9B8-48DA6738A2E9}" type="pres">
      <dgm:prSet presAssocID="{302A6BC2-7FE1-4554-B30F-390082068A4B}" presName="sibTrans" presStyleLbl="sibTrans2D1" presStyleIdx="0" presStyleCnt="2"/>
      <dgm:spPr/>
    </dgm:pt>
    <dgm:pt modelId="{EBB64C56-88D1-436A-904B-5811B839183C}" type="pres">
      <dgm:prSet presAssocID="{302A6BC2-7FE1-4554-B30F-390082068A4B}" presName="connTx" presStyleLbl="sibTrans2D1" presStyleIdx="0" presStyleCnt="2"/>
      <dgm:spPr/>
    </dgm:pt>
    <dgm:pt modelId="{A043B278-19F4-4897-A3B4-AD835EDBA2AC}" type="pres">
      <dgm:prSet presAssocID="{4337F9F3-11F0-4610-AB9C-AE920BC7E6FA}" presName="composite" presStyleCnt="0"/>
      <dgm:spPr/>
    </dgm:pt>
    <dgm:pt modelId="{729E21F1-0FE5-43DD-A383-5A0C2A469925}" type="pres">
      <dgm:prSet presAssocID="{4337F9F3-11F0-4610-AB9C-AE920BC7E6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566852-B138-4752-B3AC-6B4200585BF9}" type="pres">
      <dgm:prSet presAssocID="{4337F9F3-11F0-4610-AB9C-AE920BC7E6FA}" presName="parSh" presStyleLbl="node1" presStyleIdx="1" presStyleCnt="3"/>
      <dgm:spPr/>
    </dgm:pt>
    <dgm:pt modelId="{2DF56E9C-B3C0-4E16-B28E-4CE184DC543E}" type="pres">
      <dgm:prSet presAssocID="{4337F9F3-11F0-4610-AB9C-AE920BC7E6FA}" presName="desTx" presStyleLbl="fgAcc1" presStyleIdx="1" presStyleCnt="3">
        <dgm:presLayoutVars>
          <dgm:bulletEnabled val="1"/>
        </dgm:presLayoutVars>
      </dgm:prSet>
      <dgm:spPr/>
    </dgm:pt>
    <dgm:pt modelId="{C82B1AF3-C7EB-4E7F-A8A6-D40AC87B9BDF}" type="pres">
      <dgm:prSet presAssocID="{0CF661D3-5DC6-4632-8D86-D14F2494DD4D}" presName="sibTrans" presStyleLbl="sibTrans2D1" presStyleIdx="1" presStyleCnt="2"/>
      <dgm:spPr/>
    </dgm:pt>
    <dgm:pt modelId="{A7398CFE-22DE-4FDD-8816-E091CA5370C4}" type="pres">
      <dgm:prSet presAssocID="{0CF661D3-5DC6-4632-8D86-D14F2494DD4D}" presName="connTx" presStyleLbl="sibTrans2D1" presStyleIdx="1" presStyleCnt="2"/>
      <dgm:spPr/>
    </dgm:pt>
    <dgm:pt modelId="{A858A8CE-DE4E-4F36-BE2B-F5AFE6DF596D}" type="pres">
      <dgm:prSet presAssocID="{C0916A0F-3BDB-4AF4-BB9B-EE283DA880C2}" presName="composite" presStyleCnt="0"/>
      <dgm:spPr/>
    </dgm:pt>
    <dgm:pt modelId="{FF74E509-1498-498F-B3BD-62093F26B2E4}" type="pres">
      <dgm:prSet presAssocID="{C0916A0F-3BDB-4AF4-BB9B-EE283DA880C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491CBF9-2164-4031-AC97-79409001C69F}" type="pres">
      <dgm:prSet presAssocID="{C0916A0F-3BDB-4AF4-BB9B-EE283DA880C2}" presName="parSh" presStyleLbl="node1" presStyleIdx="2" presStyleCnt="3"/>
      <dgm:spPr/>
    </dgm:pt>
    <dgm:pt modelId="{8E861E51-FC04-47F3-AAB4-547009DC56E8}" type="pres">
      <dgm:prSet presAssocID="{C0916A0F-3BDB-4AF4-BB9B-EE283DA880C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2F2830F-C591-4BF6-A2A0-C13A8D4AD67C}" srcId="{B0B2F835-A65B-4E86-9E63-ADA840677B38}" destId="{C05CA624-FCF7-4861-974C-A0F0512458A8}" srcOrd="0" destOrd="0" parTransId="{5640D242-1611-4E11-8877-A854DC3E54B3}" sibTransId="{6666CE01-DF0A-436F-B810-11457C031B1E}"/>
    <dgm:cxn modelId="{F724E329-5E26-4AFC-B95E-B2F272D76E22}" type="presOf" srcId="{0CF661D3-5DC6-4632-8D86-D14F2494DD4D}" destId="{A7398CFE-22DE-4FDD-8816-E091CA5370C4}" srcOrd="1" destOrd="0" presId="urn:microsoft.com/office/officeart/2005/8/layout/process3"/>
    <dgm:cxn modelId="{6DC7882E-F18C-4778-AE56-3EC925E668E3}" srcId="{4337F9F3-11F0-4610-AB9C-AE920BC7E6FA}" destId="{D5B16BD2-9EF6-4B23-84FA-124425265540}" srcOrd="1" destOrd="0" parTransId="{BA6C8DFE-8F86-4BDB-B2FB-AD1EFF9CB0FC}" sibTransId="{22125D47-F394-45D0-8599-741A46EA3272}"/>
    <dgm:cxn modelId="{0C29D72E-DD39-4B70-B9CF-E857480C2E33}" type="presOf" srcId="{C05CA624-FCF7-4861-974C-A0F0512458A8}" destId="{9FEDACB3-9F40-48C1-B376-F3C9C474E3D3}" srcOrd="0" destOrd="0" presId="urn:microsoft.com/office/officeart/2005/8/layout/process3"/>
    <dgm:cxn modelId="{BC0DE32E-125B-4BF4-912F-85A94D900F10}" type="presOf" srcId="{D5B16BD2-9EF6-4B23-84FA-124425265540}" destId="{2DF56E9C-B3C0-4E16-B28E-4CE184DC543E}" srcOrd="0" destOrd="1" presId="urn:microsoft.com/office/officeart/2005/8/layout/process3"/>
    <dgm:cxn modelId="{71160930-E9EF-4F33-A3F0-8CFB60F3963F}" type="presOf" srcId="{B0B2F835-A65B-4E86-9E63-ADA840677B38}" destId="{F2A6DCA5-9C28-4BDA-A0F1-47EED1636CFF}" srcOrd="0" destOrd="0" presId="urn:microsoft.com/office/officeart/2005/8/layout/process3"/>
    <dgm:cxn modelId="{29F33D61-53FB-4A33-BBA3-F3BBD4C6B257}" type="presOf" srcId="{302A6BC2-7FE1-4554-B30F-390082068A4B}" destId="{7F6C2C8D-F6FB-44A5-B9B8-48DA6738A2E9}" srcOrd="0" destOrd="0" presId="urn:microsoft.com/office/officeart/2005/8/layout/process3"/>
    <dgm:cxn modelId="{B3676462-4B15-4E90-B8C3-658C98A60D99}" type="presOf" srcId="{4337F9F3-11F0-4610-AB9C-AE920BC7E6FA}" destId="{E4566852-B138-4752-B3AC-6B4200585BF9}" srcOrd="1" destOrd="0" presId="urn:microsoft.com/office/officeart/2005/8/layout/process3"/>
    <dgm:cxn modelId="{48940663-8B69-4E2B-9399-C65152053EC5}" type="presOf" srcId="{1A1E0E4E-472A-446B-AB1F-51E9075B8831}" destId="{8E861E51-FC04-47F3-AAB4-547009DC56E8}" srcOrd="0" destOrd="0" presId="urn:microsoft.com/office/officeart/2005/8/layout/process3"/>
    <dgm:cxn modelId="{DD0BA36A-E8F0-41B5-8F57-24A748814382}" srcId="{A34E2396-7847-4231-B1E9-9886A1094E3E}" destId="{4337F9F3-11F0-4610-AB9C-AE920BC7E6FA}" srcOrd="1" destOrd="0" parTransId="{65E93986-2793-421A-BF2A-2634D20EFEAE}" sibTransId="{0CF661D3-5DC6-4632-8D86-D14F2494DD4D}"/>
    <dgm:cxn modelId="{4CA2D84F-6626-4368-B22B-F5430B644576}" srcId="{C0916A0F-3BDB-4AF4-BB9B-EE283DA880C2}" destId="{1A1E0E4E-472A-446B-AB1F-51E9075B8831}" srcOrd="0" destOrd="0" parTransId="{C9B89F32-9163-40EA-84F7-067273A69C3C}" sibTransId="{1CC1E73D-4E65-43B8-9495-DBE2FD2BD7FB}"/>
    <dgm:cxn modelId="{127E3051-050C-474E-9B5B-BD79B27DD9AB}" type="presOf" srcId="{C0916A0F-3BDB-4AF4-BB9B-EE283DA880C2}" destId="{7491CBF9-2164-4031-AC97-79409001C69F}" srcOrd="1" destOrd="0" presId="urn:microsoft.com/office/officeart/2005/8/layout/process3"/>
    <dgm:cxn modelId="{66E66582-D159-404F-B959-610C5F80F4CF}" type="presOf" srcId="{7F6104CF-31F9-405C-A0DB-1EC78843204E}" destId="{8E861E51-FC04-47F3-AAB4-547009DC56E8}" srcOrd="0" destOrd="1" presId="urn:microsoft.com/office/officeart/2005/8/layout/process3"/>
    <dgm:cxn modelId="{2B6DFC84-CAC6-4AA8-8A75-B04AF1DBC516}" srcId="{4337F9F3-11F0-4610-AB9C-AE920BC7E6FA}" destId="{6EE3139F-327E-4436-87C1-66396A53509E}" srcOrd="0" destOrd="0" parTransId="{1FFDC177-B03E-46B4-8DF4-29E0BDC6322D}" sibTransId="{D9E9D3DF-B149-4D16-AF69-5CF18BAFDE4C}"/>
    <dgm:cxn modelId="{D61F7A8D-194B-438F-BDC4-076E31870B8C}" srcId="{A34E2396-7847-4231-B1E9-9886A1094E3E}" destId="{C0916A0F-3BDB-4AF4-BB9B-EE283DA880C2}" srcOrd="2" destOrd="0" parTransId="{84376492-1DA7-418C-BEAF-FD147CD49F38}" sibTransId="{75848719-D325-434C-B68F-2AFBCD1FFFAC}"/>
    <dgm:cxn modelId="{8BB79E8D-D4D7-44ED-9615-90BDAEFC8A56}" type="presOf" srcId="{C0916A0F-3BDB-4AF4-BB9B-EE283DA880C2}" destId="{FF74E509-1498-498F-B3BD-62093F26B2E4}" srcOrd="0" destOrd="0" presId="urn:microsoft.com/office/officeart/2005/8/layout/process3"/>
    <dgm:cxn modelId="{BCBAB38E-B320-493A-B8E2-88827CB82045}" type="presOf" srcId="{4337F9F3-11F0-4610-AB9C-AE920BC7E6FA}" destId="{729E21F1-0FE5-43DD-A383-5A0C2A469925}" srcOrd="0" destOrd="0" presId="urn:microsoft.com/office/officeart/2005/8/layout/process3"/>
    <dgm:cxn modelId="{D6D13D91-91A7-4F9E-8785-CAB6BB9E499A}" type="presOf" srcId="{0CF661D3-5DC6-4632-8D86-D14F2494DD4D}" destId="{C82B1AF3-C7EB-4E7F-A8A6-D40AC87B9BDF}" srcOrd="0" destOrd="0" presId="urn:microsoft.com/office/officeart/2005/8/layout/process3"/>
    <dgm:cxn modelId="{D45B51AB-7C6C-42FA-9D00-280521343C9F}" srcId="{B0B2F835-A65B-4E86-9E63-ADA840677B38}" destId="{2B1F84BC-D584-4F21-B4BA-3B569A73386F}" srcOrd="1" destOrd="0" parTransId="{0E76B217-1916-49F4-B0EA-6F1616734F84}" sibTransId="{E301B7D7-6087-4892-AC43-11CE492E0517}"/>
    <dgm:cxn modelId="{C38DB7AF-4CF3-4AA3-ABF3-F39A1B8290F1}" srcId="{C0916A0F-3BDB-4AF4-BB9B-EE283DA880C2}" destId="{7F6104CF-31F9-405C-A0DB-1EC78843204E}" srcOrd="1" destOrd="0" parTransId="{7C121799-5278-4603-B02C-5F87E56DCE83}" sibTransId="{6B63BE96-CF5A-447C-88A5-4406863548A6}"/>
    <dgm:cxn modelId="{96AECDB2-38FB-4A3F-A3C9-6EC11F22B4C5}" type="presOf" srcId="{B0B2F835-A65B-4E86-9E63-ADA840677B38}" destId="{AD7144EE-7407-468E-9AEE-E126262EC666}" srcOrd="1" destOrd="0" presId="urn:microsoft.com/office/officeart/2005/8/layout/process3"/>
    <dgm:cxn modelId="{D879E2B6-437C-4D2C-88A5-AC55385D5184}" type="presOf" srcId="{302A6BC2-7FE1-4554-B30F-390082068A4B}" destId="{EBB64C56-88D1-436A-904B-5811B839183C}" srcOrd="1" destOrd="0" presId="urn:microsoft.com/office/officeart/2005/8/layout/process3"/>
    <dgm:cxn modelId="{FFB0DDB7-40DD-47F1-89C9-8195DF12577B}" type="presOf" srcId="{A34E2396-7847-4231-B1E9-9886A1094E3E}" destId="{EEBCBF33-E1DF-4EE9-94B6-A0207DADF21C}" srcOrd="0" destOrd="0" presId="urn:microsoft.com/office/officeart/2005/8/layout/process3"/>
    <dgm:cxn modelId="{B1C281D1-86AA-4809-8F05-FAABB9228E6F}" srcId="{A34E2396-7847-4231-B1E9-9886A1094E3E}" destId="{B0B2F835-A65B-4E86-9E63-ADA840677B38}" srcOrd="0" destOrd="0" parTransId="{186CC705-CEB4-490F-80C8-79CD74540D56}" sibTransId="{302A6BC2-7FE1-4554-B30F-390082068A4B}"/>
    <dgm:cxn modelId="{1F0E3BDB-9B71-42F9-9F49-10FCAAA34388}" type="presOf" srcId="{2B1F84BC-D584-4F21-B4BA-3B569A73386F}" destId="{9FEDACB3-9F40-48C1-B376-F3C9C474E3D3}" srcOrd="0" destOrd="1" presId="urn:microsoft.com/office/officeart/2005/8/layout/process3"/>
    <dgm:cxn modelId="{A990E1DB-7FEC-4E47-A1C6-EC7C161E4D39}" type="presOf" srcId="{6EE3139F-327E-4436-87C1-66396A53509E}" destId="{2DF56E9C-B3C0-4E16-B28E-4CE184DC543E}" srcOrd="0" destOrd="0" presId="urn:microsoft.com/office/officeart/2005/8/layout/process3"/>
    <dgm:cxn modelId="{2FDDC725-C17A-4CED-9ABA-1EA86721F63E}" type="presParOf" srcId="{EEBCBF33-E1DF-4EE9-94B6-A0207DADF21C}" destId="{815B51D9-66CE-41F2-8BF5-13FF6C16CD1B}" srcOrd="0" destOrd="0" presId="urn:microsoft.com/office/officeart/2005/8/layout/process3"/>
    <dgm:cxn modelId="{E528775A-052B-403A-8C10-F438BC6394A1}" type="presParOf" srcId="{815B51D9-66CE-41F2-8BF5-13FF6C16CD1B}" destId="{F2A6DCA5-9C28-4BDA-A0F1-47EED1636CFF}" srcOrd="0" destOrd="0" presId="urn:microsoft.com/office/officeart/2005/8/layout/process3"/>
    <dgm:cxn modelId="{7AB03EF8-2528-4D14-B1B4-1B0812551081}" type="presParOf" srcId="{815B51D9-66CE-41F2-8BF5-13FF6C16CD1B}" destId="{AD7144EE-7407-468E-9AEE-E126262EC666}" srcOrd="1" destOrd="0" presId="urn:microsoft.com/office/officeart/2005/8/layout/process3"/>
    <dgm:cxn modelId="{EC8E22BF-DB70-4759-8FCA-1A6820AF9FDD}" type="presParOf" srcId="{815B51D9-66CE-41F2-8BF5-13FF6C16CD1B}" destId="{9FEDACB3-9F40-48C1-B376-F3C9C474E3D3}" srcOrd="2" destOrd="0" presId="urn:microsoft.com/office/officeart/2005/8/layout/process3"/>
    <dgm:cxn modelId="{32EFD5C1-B877-49CA-AE91-CBBC787DDBBD}" type="presParOf" srcId="{EEBCBF33-E1DF-4EE9-94B6-A0207DADF21C}" destId="{7F6C2C8D-F6FB-44A5-B9B8-48DA6738A2E9}" srcOrd="1" destOrd="0" presId="urn:microsoft.com/office/officeart/2005/8/layout/process3"/>
    <dgm:cxn modelId="{CB7A8BF7-A0BF-4876-AF22-028235F08E97}" type="presParOf" srcId="{7F6C2C8D-F6FB-44A5-B9B8-48DA6738A2E9}" destId="{EBB64C56-88D1-436A-904B-5811B839183C}" srcOrd="0" destOrd="0" presId="urn:microsoft.com/office/officeart/2005/8/layout/process3"/>
    <dgm:cxn modelId="{A590C10F-FF48-46C7-A939-F1C3B452287D}" type="presParOf" srcId="{EEBCBF33-E1DF-4EE9-94B6-A0207DADF21C}" destId="{A043B278-19F4-4897-A3B4-AD835EDBA2AC}" srcOrd="2" destOrd="0" presId="urn:microsoft.com/office/officeart/2005/8/layout/process3"/>
    <dgm:cxn modelId="{AFA92AC7-0D30-46DE-8CF7-8B4BA5DEEEAD}" type="presParOf" srcId="{A043B278-19F4-4897-A3B4-AD835EDBA2AC}" destId="{729E21F1-0FE5-43DD-A383-5A0C2A469925}" srcOrd="0" destOrd="0" presId="urn:microsoft.com/office/officeart/2005/8/layout/process3"/>
    <dgm:cxn modelId="{41E4EC98-4B40-4507-A243-8734EBA7487C}" type="presParOf" srcId="{A043B278-19F4-4897-A3B4-AD835EDBA2AC}" destId="{E4566852-B138-4752-B3AC-6B4200585BF9}" srcOrd="1" destOrd="0" presId="urn:microsoft.com/office/officeart/2005/8/layout/process3"/>
    <dgm:cxn modelId="{10294758-35B8-44D0-8E1E-C4458B5371F3}" type="presParOf" srcId="{A043B278-19F4-4897-A3B4-AD835EDBA2AC}" destId="{2DF56E9C-B3C0-4E16-B28E-4CE184DC543E}" srcOrd="2" destOrd="0" presId="urn:microsoft.com/office/officeart/2005/8/layout/process3"/>
    <dgm:cxn modelId="{E9226A05-F52D-4F1B-939C-D610BDCC1B49}" type="presParOf" srcId="{EEBCBF33-E1DF-4EE9-94B6-A0207DADF21C}" destId="{C82B1AF3-C7EB-4E7F-A8A6-D40AC87B9BDF}" srcOrd="3" destOrd="0" presId="urn:microsoft.com/office/officeart/2005/8/layout/process3"/>
    <dgm:cxn modelId="{972FF479-95E9-461B-9345-6EACF34A7721}" type="presParOf" srcId="{C82B1AF3-C7EB-4E7F-A8A6-D40AC87B9BDF}" destId="{A7398CFE-22DE-4FDD-8816-E091CA5370C4}" srcOrd="0" destOrd="0" presId="urn:microsoft.com/office/officeart/2005/8/layout/process3"/>
    <dgm:cxn modelId="{6F57673E-B960-4325-A814-39DC3AD170FE}" type="presParOf" srcId="{EEBCBF33-E1DF-4EE9-94B6-A0207DADF21C}" destId="{A858A8CE-DE4E-4F36-BE2B-F5AFE6DF596D}" srcOrd="4" destOrd="0" presId="urn:microsoft.com/office/officeart/2005/8/layout/process3"/>
    <dgm:cxn modelId="{10A51604-151A-49EB-8922-6D391FC00DAE}" type="presParOf" srcId="{A858A8CE-DE4E-4F36-BE2B-F5AFE6DF596D}" destId="{FF74E509-1498-498F-B3BD-62093F26B2E4}" srcOrd="0" destOrd="0" presId="urn:microsoft.com/office/officeart/2005/8/layout/process3"/>
    <dgm:cxn modelId="{E5C531AA-C0A9-49FD-979A-C0AAE007E19A}" type="presParOf" srcId="{A858A8CE-DE4E-4F36-BE2B-F5AFE6DF596D}" destId="{7491CBF9-2164-4031-AC97-79409001C69F}" srcOrd="1" destOrd="0" presId="urn:microsoft.com/office/officeart/2005/8/layout/process3"/>
    <dgm:cxn modelId="{ACA909A0-0D1B-4C4B-BEC4-B46F665E495B}" type="presParOf" srcId="{A858A8CE-DE4E-4F36-BE2B-F5AFE6DF596D}" destId="{8E861E51-FC04-47F3-AAB4-547009DC56E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144EE-7407-468E-9AEE-E126262EC666}">
      <dsp:nvSpPr>
        <dsp:cNvPr id="0" name=""/>
        <dsp:cNvSpPr/>
      </dsp:nvSpPr>
      <dsp:spPr>
        <a:xfrm>
          <a:off x="5674" y="1344775"/>
          <a:ext cx="2580313" cy="1512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Processing</a:t>
          </a:r>
        </a:p>
      </dsp:txBody>
      <dsp:txXfrm>
        <a:off x="5674" y="1344775"/>
        <a:ext cx="2580313" cy="1008263"/>
      </dsp:txXfrm>
    </dsp:sp>
    <dsp:sp modelId="{9FEDACB3-9F40-48C1-B376-F3C9C474E3D3}">
      <dsp:nvSpPr>
        <dsp:cNvPr id="0" name=""/>
        <dsp:cNvSpPr/>
      </dsp:nvSpPr>
      <dsp:spPr>
        <a:xfrm>
          <a:off x="534173" y="2353039"/>
          <a:ext cx="2580313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Scaling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Balancing</a:t>
          </a:r>
        </a:p>
      </dsp:txBody>
      <dsp:txXfrm>
        <a:off x="579723" y="2398589"/>
        <a:ext cx="2489213" cy="1464100"/>
      </dsp:txXfrm>
    </dsp:sp>
    <dsp:sp modelId="{7F6C2C8D-F6FB-44A5-B9B8-48DA6738A2E9}">
      <dsp:nvSpPr>
        <dsp:cNvPr id="0" name=""/>
        <dsp:cNvSpPr/>
      </dsp:nvSpPr>
      <dsp:spPr>
        <a:xfrm>
          <a:off x="2977155" y="1527695"/>
          <a:ext cx="829272" cy="642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977155" y="1656180"/>
        <a:ext cx="636545" cy="385453"/>
      </dsp:txXfrm>
    </dsp:sp>
    <dsp:sp modelId="{E4566852-B138-4752-B3AC-6B4200585BF9}">
      <dsp:nvSpPr>
        <dsp:cNvPr id="0" name=""/>
        <dsp:cNvSpPr/>
      </dsp:nvSpPr>
      <dsp:spPr>
        <a:xfrm>
          <a:off x="4150654" y="1344775"/>
          <a:ext cx="2580313" cy="1512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Training</a:t>
          </a:r>
        </a:p>
      </dsp:txBody>
      <dsp:txXfrm>
        <a:off x="4150654" y="1344775"/>
        <a:ext cx="2580313" cy="1008263"/>
      </dsp:txXfrm>
    </dsp:sp>
    <dsp:sp modelId="{2DF56E9C-B3C0-4E16-B28E-4CE184DC543E}">
      <dsp:nvSpPr>
        <dsp:cNvPr id="0" name=""/>
        <dsp:cNvSpPr/>
      </dsp:nvSpPr>
      <dsp:spPr>
        <a:xfrm>
          <a:off x="4679152" y="2353039"/>
          <a:ext cx="2580313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LOF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SVM</a:t>
          </a:r>
        </a:p>
      </dsp:txBody>
      <dsp:txXfrm>
        <a:off x="4724702" y="2398589"/>
        <a:ext cx="2489213" cy="1464100"/>
      </dsp:txXfrm>
    </dsp:sp>
    <dsp:sp modelId="{C82B1AF3-C7EB-4E7F-A8A6-D40AC87B9BDF}">
      <dsp:nvSpPr>
        <dsp:cNvPr id="0" name=""/>
        <dsp:cNvSpPr/>
      </dsp:nvSpPr>
      <dsp:spPr>
        <a:xfrm>
          <a:off x="7122134" y="1527695"/>
          <a:ext cx="829272" cy="642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122134" y="1656180"/>
        <a:ext cx="636545" cy="385453"/>
      </dsp:txXfrm>
    </dsp:sp>
    <dsp:sp modelId="{7491CBF9-2164-4031-AC97-79409001C69F}">
      <dsp:nvSpPr>
        <dsp:cNvPr id="0" name=""/>
        <dsp:cNvSpPr/>
      </dsp:nvSpPr>
      <dsp:spPr>
        <a:xfrm>
          <a:off x="8295633" y="1344775"/>
          <a:ext cx="2580313" cy="1512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Compare Result</a:t>
          </a:r>
        </a:p>
      </dsp:txBody>
      <dsp:txXfrm>
        <a:off x="8295633" y="1344775"/>
        <a:ext cx="2580313" cy="1008263"/>
      </dsp:txXfrm>
    </dsp:sp>
    <dsp:sp modelId="{8E861E51-FC04-47F3-AAB4-547009DC56E8}">
      <dsp:nvSpPr>
        <dsp:cNvPr id="0" name=""/>
        <dsp:cNvSpPr/>
      </dsp:nvSpPr>
      <dsp:spPr>
        <a:xfrm>
          <a:off x="8824131" y="2353039"/>
          <a:ext cx="2580313" cy="1555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Time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Accuracy</a:t>
          </a:r>
        </a:p>
      </dsp:txBody>
      <dsp:txXfrm>
        <a:off x="8869681" y="2398589"/>
        <a:ext cx="2489213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13BDC9-D58B-4A41-B630-EF96AE5E8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ABA06-1515-4988-AA6E-165DC6FB3D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5A74A-3BAA-4184-B6BB-2A6B00364D8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2696-A842-4605-AE5D-4AD6A1E3FC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4CC66-910C-47E9-8886-66C3AE1F71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1A0EA-EDF2-4388-9E4F-9C430480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E45FC-16BC-4DA1-B75B-8FDEB46A445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0231F-1F9E-4B0E-9CD0-D453B7B03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0231F-1F9E-4B0E-9CD0-D453B7B03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7" Type="http://schemas.openxmlformats.org/officeDocument/2006/relationships/slide" Target="../slides/slide20.xml"/><Relationship Id="rId2" Type="http://schemas.openxmlformats.org/officeDocument/2006/relationships/slide" Target="../slides/slide16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6.xml"/><Relationship Id="rId5" Type="http://schemas.openxmlformats.org/officeDocument/2006/relationships/slide" Target="../slides/slide2.xml"/><Relationship Id="rId4" Type="http://schemas.openxmlformats.org/officeDocument/2006/relationships/slide" Target="../slides/slide3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7" Type="http://schemas.openxmlformats.org/officeDocument/2006/relationships/slide" Target="../slides/slide6.xml"/><Relationship Id="rId2" Type="http://schemas.openxmlformats.org/officeDocument/2006/relationships/slide" Target="../slides/slide33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2.xml"/><Relationship Id="rId5" Type="http://schemas.openxmlformats.org/officeDocument/2006/relationships/slide" Target="../slides/slide20.xml"/><Relationship Id="rId4" Type="http://schemas.openxmlformats.org/officeDocument/2006/relationships/slide" Target="../slides/slide1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slide" Target="../slides/slide35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16.xml"/><Relationship Id="rId5" Type="http://schemas.openxmlformats.org/officeDocument/2006/relationships/slide" Target="../slides/slide6.xml"/><Relationship Id="rId4" Type="http://schemas.openxmlformats.org/officeDocument/2006/relationships/slide" Target="../slides/slide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slide" Target="../slides/slide35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16.xml"/><Relationship Id="rId5" Type="http://schemas.openxmlformats.org/officeDocument/2006/relationships/slide" Target="../slides/slide6.xml"/><Relationship Id="rId4" Type="http://schemas.openxmlformats.org/officeDocument/2006/relationships/slide" Target="../slides/slide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34.xml"/><Relationship Id="rId5" Type="http://schemas.openxmlformats.org/officeDocument/2006/relationships/slide" Target="../slides/slide33.xml"/><Relationship Id="rId4" Type="http://schemas.openxmlformats.org/officeDocument/2006/relationships/slide" Target="../slides/slide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4.xml"/><Relationship Id="rId5" Type="http://schemas.openxmlformats.org/officeDocument/2006/relationships/slide" Target="../slides/slide3.xml"/><Relationship Id="rId4" Type="http://schemas.openxmlformats.org/officeDocument/2006/relationships/slide" Target="../slides/slide3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4.xml"/><Relationship Id="rId5" Type="http://schemas.openxmlformats.org/officeDocument/2006/relationships/slide" Target="../slides/slide33.xml"/><Relationship Id="rId4" Type="http://schemas.openxmlformats.org/officeDocument/2006/relationships/slide" Target="../slides/slide1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7" Type="http://schemas.openxmlformats.org/officeDocument/2006/relationships/slide" Target="../slides/slide3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2.xml"/><Relationship Id="rId5" Type="http://schemas.openxmlformats.org/officeDocument/2006/relationships/slide" Target="../slides/slide33.xml"/><Relationship Id="rId4" Type="http://schemas.openxmlformats.org/officeDocument/2006/relationships/slide" Target="../slides/slide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slide" Target="../slides/slide33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16.xml"/><Relationship Id="rId5" Type="http://schemas.openxmlformats.org/officeDocument/2006/relationships/slide" Target="../slides/slide6.xml"/><Relationship Id="rId4" Type="http://schemas.openxmlformats.org/officeDocument/2006/relationships/slide" Target="../slides/slide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7" Type="http://schemas.openxmlformats.org/officeDocument/2006/relationships/slide" Target="../slides/slide10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7.xml"/><Relationship Id="rId5" Type="http://schemas.openxmlformats.org/officeDocument/2006/relationships/slide" Target="../slides/slide33.xml"/><Relationship Id="rId4" Type="http://schemas.openxmlformats.org/officeDocument/2006/relationships/slide" Target="../slides/slide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7" Type="http://schemas.openxmlformats.org/officeDocument/2006/relationships/slide" Target="../slides/slide6.xml"/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10.xml"/><Relationship Id="rId5" Type="http://schemas.openxmlformats.org/officeDocument/2006/relationships/slide" Target="../slides/slide33.xml"/><Relationship Id="rId4" Type="http://schemas.openxmlformats.org/officeDocument/2006/relationships/slide" Target="../slides/slide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7" Type="http://schemas.openxmlformats.org/officeDocument/2006/relationships/slide" Target="../slides/slide6.xml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7.xml"/><Relationship Id="rId5" Type="http://schemas.openxmlformats.org/officeDocument/2006/relationships/slide" Target="../slides/slide33.xml"/><Relationship Id="rId4" Type="http://schemas.openxmlformats.org/officeDocument/2006/relationships/slide" Target="../slides/slide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7" Type="http://schemas.openxmlformats.org/officeDocument/2006/relationships/slide" Target="../slides/slide6.xml"/><Relationship Id="rId2" Type="http://schemas.openxmlformats.org/officeDocument/2006/relationships/slide" Target="../slides/slide17.xml"/><Relationship Id="rId1" Type="http://schemas.openxmlformats.org/officeDocument/2006/relationships/slideMaster" Target="../slideMasters/slideMaster2.xml"/><Relationship Id="rId6" Type="http://schemas.openxmlformats.org/officeDocument/2006/relationships/slide" Target="../slides/slide2.xml"/><Relationship Id="rId5" Type="http://schemas.openxmlformats.org/officeDocument/2006/relationships/slide" Target="../slides/slide33.xml"/><Relationship Id="rId4" Type="http://schemas.openxmlformats.org/officeDocument/2006/relationships/slide" Target="../slides/slide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CBC4-09CC-4DF7-AEB6-F114676F7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1" y="1826414"/>
            <a:ext cx="11211339" cy="1975265"/>
          </a:xfrm>
          <a:prstGeom prst="rect">
            <a:avLst/>
          </a:prstGeom>
        </p:spPr>
        <p:txBody>
          <a:bodyPr anchor="b"/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79C17-6DF9-480D-8191-E54BAA0AF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1" y="3893754"/>
            <a:ext cx="11211338" cy="5535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C91FB06-49AE-4CEF-A064-2EA2988B10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7" y="4809330"/>
            <a:ext cx="2957720" cy="55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A6711E9A-B61E-43B5-A507-E3CFF4930FE7}"/>
              </a:ext>
            </a:extLst>
          </p:cNvPr>
          <p:cNvSpPr txBox="1"/>
          <p:nvPr userDrawn="1"/>
        </p:nvSpPr>
        <p:spPr>
          <a:xfrm>
            <a:off x="1307635" y="850256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Local outlier factor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FFFF56-EBE6-4EFC-ADF7-8B99CA6C8B39}"/>
              </a:ext>
            </a:extLst>
          </p:cNvPr>
          <p:cNvGrpSpPr/>
          <p:nvPr userDrawn="1"/>
        </p:nvGrpSpPr>
        <p:grpSpPr>
          <a:xfrm>
            <a:off x="5177191" y="850256"/>
            <a:ext cx="3203377" cy="701726"/>
            <a:chOff x="5177191" y="850256"/>
            <a:chExt cx="3203377" cy="701726"/>
          </a:xfrm>
        </p:grpSpPr>
        <p:sp>
          <p:nvSpPr>
            <p:cNvPr id="9" name="TextBox 8">
              <a:hlinkClick r:id="rId3" action="ppaction://hlinksldjump"/>
              <a:extLst>
                <a:ext uri="{FF2B5EF4-FFF2-40B4-BE49-F238E27FC236}">
                  <a16:creationId xmlns:a16="http://schemas.microsoft.com/office/drawing/2014/main" id="{CD27366E-050D-4771-90EC-833E075C33A9}"/>
                </a:ext>
              </a:extLst>
            </p:cNvPr>
            <p:cNvSpPr txBox="1"/>
            <p:nvPr userDrawn="1"/>
          </p:nvSpPr>
          <p:spPr>
            <a:xfrm>
              <a:off x="5177191" y="850256"/>
              <a:ext cx="32033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2. Support Vector Machine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C873669-3C9F-4E6B-BE08-69E187A33144}"/>
                </a:ext>
              </a:extLst>
            </p:cNvPr>
            <p:cNvSpPr/>
            <p:nvPr userDrawn="1"/>
          </p:nvSpPr>
          <p:spPr>
            <a:xfrm rot="10800000">
              <a:off x="6641719" y="1277662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4A9FE4-855D-4714-9E66-80839E21EBE4}"/>
              </a:ext>
            </a:extLst>
          </p:cNvPr>
          <p:cNvSpPr txBox="1"/>
          <p:nvPr userDrawn="1"/>
        </p:nvSpPr>
        <p:spPr>
          <a:xfrm>
            <a:off x="6745777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Training</a:t>
            </a:r>
          </a:p>
        </p:txBody>
      </p:sp>
      <p:sp>
        <p:nvSpPr>
          <p:cNvPr id="17" name="TextBox 16">
            <a:hlinkClick r:id="rId4" action="ppaction://hlinksldjump"/>
            <a:extLst>
              <a:ext uri="{FF2B5EF4-FFF2-40B4-BE49-F238E27FC236}">
                <a16:creationId xmlns:a16="http://schemas.microsoft.com/office/drawing/2014/main" id="{9E16B02A-039E-4EC2-B279-283933EA230B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250A1B4E-41AD-43FE-B5B3-0BAE30A68A50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E9525EB8-AEE8-4AD9-A452-CC02190C4619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20" name="TextBox 19">
            <a:hlinkClick r:id="rId7" action="ppaction://hlinksldjump"/>
            <a:extLst>
              <a:ext uri="{FF2B5EF4-FFF2-40B4-BE49-F238E27FC236}">
                <a16:creationId xmlns:a16="http://schemas.microsoft.com/office/drawing/2014/main" id="{319B5C52-66C2-4AFB-851D-66CF4B11D9EB}"/>
              </a:ext>
            </a:extLst>
          </p:cNvPr>
          <p:cNvSpPr txBox="1"/>
          <p:nvPr userDrawn="1"/>
        </p:nvSpPr>
        <p:spPr>
          <a:xfrm>
            <a:off x="9688204" y="850256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Result</a:t>
            </a:r>
          </a:p>
        </p:txBody>
      </p:sp>
    </p:spTree>
    <p:extLst>
      <p:ext uri="{BB962C8B-B14F-4D97-AF65-F5344CB8AC3E}">
        <p14:creationId xmlns:p14="http://schemas.microsoft.com/office/powerpoint/2010/main" val="331484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4DA8447-BE49-40BF-A71E-554F85D8F9FC}"/>
              </a:ext>
            </a:extLst>
          </p:cNvPr>
          <p:cNvSpPr txBox="1"/>
          <p:nvPr userDrawn="1"/>
        </p:nvSpPr>
        <p:spPr>
          <a:xfrm>
            <a:off x="6745777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Training</a:t>
            </a:r>
          </a:p>
        </p:txBody>
      </p:sp>
      <p:sp>
        <p:nvSpPr>
          <p:cNvPr id="14" name="TextBox 13">
            <a:hlinkClick r:id="rId2" action="ppaction://hlinksldjump"/>
            <a:extLst>
              <a:ext uri="{FF2B5EF4-FFF2-40B4-BE49-F238E27FC236}">
                <a16:creationId xmlns:a16="http://schemas.microsoft.com/office/drawing/2014/main" id="{8037D887-FFA8-4B5A-9B68-52CB89FB8D96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A6711E9A-B61E-43B5-A507-E3CFF4930FE7}"/>
              </a:ext>
            </a:extLst>
          </p:cNvPr>
          <p:cNvSpPr txBox="1"/>
          <p:nvPr userDrawn="1"/>
        </p:nvSpPr>
        <p:spPr>
          <a:xfrm>
            <a:off x="1307636" y="850256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Local outlier factor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CD27366E-050D-4771-90EC-833E075C33A9}"/>
              </a:ext>
            </a:extLst>
          </p:cNvPr>
          <p:cNvSpPr txBox="1"/>
          <p:nvPr userDrawn="1"/>
        </p:nvSpPr>
        <p:spPr>
          <a:xfrm>
            <a:off x="5177192" y="850256"/>
            <a:ext cx="3203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Support Vector Machine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E20E7C-A3AB-4982-99B7-D2BAA74C24C4}"/>
              </a:ext>
            </a:extLst>
          </p:cNvPr>
          <p:cNvGrpSpPr/>
          <p:nvPr userDrawn="1"/>
        </p:nvGrpSpPr>
        <p:grpSpPr>
          <a:xfrm>
            <a:off x="9688205" y="850256"/>
            <a:ext cx="1196161" cy="690807"/>
            <a:chOff x="9688204" y="850256"/>
            <a:chExt cx="1196161" cy="690807"/>
          </a:xfrm>
        </p:grpSpPr>
        <p:sp>
          <p:nvSpPr>
            <p:cNvPr id="15" name="TextBox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F75D68F1-4499-43F8-9EFB-E9BA2F72F957}"/>
                </a:ext>
              </a:extLst>
            </p:cNvPr>
            <p:cNvSpPr txBox="1"/>
            <p:nvPr userDrawn="1"/>
          </p:nvSpPr>
          <p:spPr>
            <a:xfrm>
              <a:off x="9688204" y="850256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3. Result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C112933-C9BE-4773-B77B-5A325E146726}"/>
                </a:ext>
              </a:extLst>
            </p:cNvPr>
            <p:cNvSpPr/>
            <p:nvPr userDrawn="1"/>
          </p:nvSpPr>
          <p:spPr>
            <a:xfrm rot="10800000">
              <a:off x="10149124" y="1266743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hlinkClick r:id="rId6" action="ppaction://hlinksldjump"/>
            <a:extLst>
              <a:ext uri="{FF2B5EF4-FFF2-40B4-BE49-F238E27FC236}">
                <a16:creationId xmlns:a16="http://schemas.microsoft.com/office/drawing/2014/main" id="{04B37E6A-CDE8-47A9-B230-95E36C47A840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7" name="TextBox 16">
            <a:hlinkClick r:id="rId7" action="ppaction://hlinksldjump"/>
            <a:extLst>
              <a:ext uri="{FF2B5EF4-FFF2-40B4-BE49-F238E27FC236}">
                <a16:creationId xmlns:a16="http://schemas.microsoft.com/office/drawing/2014/main" id="{6A599812-607B-4AED-B4AE-8F652A96FE39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9922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037D887-FFA8-4B5A-9B68-52CB89FB8D96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CD27366E-050D-4771-90EC-833E075C33A9}"/>
              </a:ext>
            </a:extLst>
          </p:cNvPr>
          <p:cNvSpPr txBox="1"/>
          <p:nvPr userDrawn="1"/>
        </p:nvSpPr>
        <p:spPr>
          <a:xfrm>
            <a:off x="8722378" y="850256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References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C8258-EEA3-43F8-9CB0-DC0EB1C51630}"/>
              </a:ext>
            </a:extLst>
          </p:cNvPr>
          <p:cNvGrpSpPr/>
          <p:nvPr userDrawn="1"/>
        </p:nvGrpSpPr>
        <p:grpSpPr>
          <a:xfrm>
            <a:off x="1843952" y="869317"/>
            <a:ext cx="1564852" cy="674430"/>
            <a:chOff x="2504491" y="869317"/>
            <a:chExt cx="1564852" cy="6744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711E9A-B61E-43B5-A507-E3CFF4930FE7}"/>
                </a:ext>
              </a:extLst>
            </p:cNvPr>
            <p:cNvSpPr txBox="1"/>
            <p:nvPr userDrawn="1"/>
          </p:nvSpPr>
          <p:spPr>
            <a:xfrm>
              <a:off x="2504491" y="869317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1. Summary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00977A8-FBC7-4535-8663-AA6DD8517591}"/>
                </a:ext>
              </a:extLst>
            </p:cNvPr>
            <p:cNvSpPr/>
            <p:nvPr userDrawn="1"/>
          </p:nvSpPr>
          <p:spPr>
            <a:xfrm rot="10800000">
              <a:off x="3149757" y="1269427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2B89A911-5D23-4092-A003-118DDFFC47D0}"/>
              </a:ext>
            </a:extLst>
          </p:cNvPr>
          <p:cNvSpPr txBox="1"/>
          <p:nvPr userDrawn="1"/>
        </p:nvSpPr>
        <p:spPr>
          <a:xfrm>
            <a:off x="5206176" y="850256"/>
            <a:ext cx="1872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Future Work</a:t>
            </a:r>
          </a:p>
        </p:txBody>
      </p:sp>
      <p:sp>
        <p:nvSpPr>
          <p:cNvPr id="16" name="TextBox 15">
            <a:hlinkClick r:id="rId4" action="ppaction://hlinksldjump"/>
            <a:extLst>
              <a:ext uri="{FF2B5EF4-FFF2-40B4-BE49-F238E27FC236}">
                <a16:creationId xmlns:a16="http://schemas.microsoft.com/office/drawing/2014/main" id="{2EDCE1CB-E5B9-4163-820B-41CD485A94AA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C4122D38-E446-4199-BD3A-F8231445AD9F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18" name="TextBox 17">
            <a:hlinkClick r:id="rId6" action="ppaction://hlinksldjump"/>
            <a:extLst>
              <a:ext uri="{FF2B5EF4-FFF2-40B4-BE49-F238E27FC236}">
                <a16:creationId xmlns:a16="http://schemas.microsoft.com/office/drawing/2014/main" id="{F129E418-0FAC-432B-BD27-8A26694FADD1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82436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037D887-FFA8-4B5A-9B68-52CB89FB8D96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CD27366E-050D-4771-90EC-833E075C33A9}"/>
              </a:ext>
            </a:extLst>
          </p:cNvPr>
          <p:cNvSpPr txBox="1"/>
          <p:nvPr userDrawn="1"/>
        </p:nvSpPr>
        <p:spPr>
          <a:xfrm>
            <a:off x="8722378" y="850256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References</a:t>
            </a: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A6711E9A-B61E-43B5-A507-E3CFF4930FE7}"/>
              </a:ext>
            </a:extLst>
          </p:cNvPr>
          <p:cNvSpPr txBox="1"/>
          <p:nvPr userDrawn="1"/>
        </p:nvSpPr>
        <p:spPr>
          <a:xfrm>
            <a:off x="1843952" y="850256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4EC34-FE3D-4A26-A722-05453EE77C21}"/>
              </a:ext>
            </a:extLst>
          </p:cNvPr>
          <p:cNvGrpSpPr/>
          <p:nvPr userDrawn="1"/>
        </p:nvGrpSpPr>
        <p:grpSpPr>
          <a:xfrm>
            <a:off x="5206176" y="850256"/>
            <a:ext cx="1872820" cy="701726"/>
            <a:chOff x="5206176" y="850256"/>
            <a:chExt cx="1872820" cy="7017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89A911-5D23-4092-A003-118DDFFC47D0}"/>
                </a:ext>
              </a:extLst>
            </p:cNvPr>
            <p:cNvSpPr txBox="1"/>
            <p:nvPr userDrawn="1"/>
          </p:nvSpPr>
          <p:spPr>
            <a:xfrm>
              <a:off x="5206176" y="850256"/>
              <a:ext cx="1872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2. Future Work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F03FAD3-FC83-4FD7-BA66-D6B3F10AFC83}"/>
                </a:ext>
              </a:extLst>
            </p:cNvPr>
            <p:cNvSpPr/>
            <p:nvPr userDrawn="1"/>
          </p:nvSpPr>
          <p:spPr>
            <a:xfrm rot="10800000">
              <a:off x="6005426" y="1277662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hlinkClick r:id="rId4" action="ppaction://hlinksldjump"/>
            <a:extLst>
              <a:ext uri="{FF2B5EF4-FFF2-40B4-BE49-F238E27FC236}">
                <a16:creationId xmlns:a16="http://schemas.microsoft.com/office/drawing/2014/main" id="{C7931859-4762-4EF5-B3A1-A35F24CAA675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73DB820F-0A9E-46C5-91B6-626F7BB86B55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5E7F48D2-731D-40F8-A6A0-D8B0B30ADBE8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620133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D9362C14-3D77-40AD-A009-7FE4D9F00148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30BE1885-EF74-4B09-ABF4-B99D607A1B61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13" name="TextBox 12">
            <a:hlinkClick r:id="rId4" action="ppaction://hlinksldjump"/>
            <a:extLst>
              <a:ext uri="{FF2B5EF4-FFF2-40B4-BE49-F238E27FC236}">
                <a16:creationId xmlns:a16="http://schemas.microsoft.com/office/drawing/2014/main" id="{A4DA8447-BE49-40BF-A71E-554F85D8F9FC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37D887-FFA8-4B5A-9B68-52CB89FB8D96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A6711E9A-B61E-43B5-A507-E3CFF4930FE7}"/>
              </a:ext>
            </a:extLst>
          </p:cNvPr>
          <p:cNvSpPr txBox="1"/>
          <p:nvPr userDrawn="1"/>
        </p:nvSpPr>
        <p:spPr>
          <a:xfrm>
            <a:off x="1843952" y="846138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Summary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2B89A911-5D23-4092-A003-118DDFFC47D0}"/>
              </a:ext>
            </a:extLst>
          </p:cNvPr>
          <p:cNvSpPr txBox="1"/>
          <p:nvPr userDrawn="1"/>
        </p:nvSpPr>
        <p:spPr>
          <a:xfrm>
            <a:off x="5206176" y="850256"/>
            <a:ext cx="1872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Future 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E5E7B3-89B2-4B16-994A-02761DD775AD}"/>
              </a:ext>
            </a:extLst>
          </p:cNvPr>
          <p:cNvGrpSpPr/>
          <p:nvPr userDrawn="1"/>
        </p:nvGrpSpPr>
        <p:grpSpPr>
          <a:xfrm>
            <a:off x="8722378" y="850256"/>
            <a:ext cx="1779654" cy="693491"/>
            <a:chOff x="8722378" y="850256"/>
            <a:chExt cx="1779654" cy="6934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7366E-050D-4771-90EC-833E075C33A9}"/>
                </a:ext>
              </a:extLst>
            </p:cNvPr>
            <p:cNvSpPr txBox="1"/>
            <p:nvPr userDrawn="1"/>
          </p:nvSpPr>
          <p:spPr>
            <a:xfrm>
              <a:off x="8722378" y="850256"/>
              <a:ext cx="1779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3. References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BA8AD2E-589A-47DA-AFFA-C7CACFA821B2}"/>
                </a:ext>
              </a:extLst>
            </p:cNvPr>
            <p:cNvSpPr/>
            <p:nvPr userDrawn="1"/>
          </p:nvSpPr>
          <p:spPr>
            <a:xfrm rot="10800000">
              <a:off x="9475045" y="1269427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23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362C14-3D77-40AD-A009-7FE4D9F00148}"/>
              </a:ext>
            </a:extLst>
          </p:cNvPr>
          <p:cNvSpPr txBox="1"/>
          <p:nvPr userDrawn="1"/>
        </p:nvSpPr>
        <p:spPr>
          <a:xfrm>
            <a:off x="1199425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30BE1885-EF74-4B09-ABF4-B99D607A1B61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A4DA8447-BE49-40BF-A71E-554F85D8F9FC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14" name="TextBox 13">
            <a:hlinkClick r:id="rId4" action="ppaction://hlinksldjump"/>
            <a:extLst>
              <a:ext uri="{FF2B5EF4-FFF2-40B4-BE49-F238E27FC236}">
                <a16:creationId xmlns:a16="http://schemas.microsoft.com/office/drawing/2014/main" id="{8037D887-FFA8-4B5A-9B68-52CB89FB8D96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10" name="TextBox 9">
            <a:hlinkClick r:id="rId5" action="ppaction://hlinksldjump"/>
            <a:extLst>
              <a:ext uri="{FF2B5EF4-FFF2-40B4-BE49-F238E27FC236}">
                <a16:creationId xmlns:a16="http://schemas.microsoft.com/office/drawing/2014/main" id="{AF00CCD9-2AF0-4CFB-9819-E56DFEBC44FE}"/>
              </a:ext>
            </a:extLst>
          </p:cNvPr>
          <p:cNvSpPr txBox="1"/>
          <p:nvPr userDrawn="1"/>
        </p:nvSpPr>
        <p:spPr>
          <a:xfrm>
            <a:off x="4529705" y="850256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Machine Learning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59C209CD-C3EE-44A4-B66B-0C01E028BE66}"/>
              </a:ext>
            </a:extLst>
          </p:cNvPr>
          <p:cNvSpPr txBox="1"/>
          <p:nvPr userDrawn="1"/>
        </p:nvSpPr>
        <p:spPr>
          <a:xfrm>
            <a:off x="8411347" y="850256"/>
            <a:ext cx="2406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Project Overview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76DD86-721D-4D7F-AE18-5C0CE3DAB9C7}"/>
              </a:ext>
            </a:extLst>
          </p:cNvPr>
          <p:cNvGrpSpPr/>
          <p:nvPr userDrawn="1"/>
        </p:nvGrpSpPr>
        <p:grpSpPr>
          <a:xfrm>
            <a:off x="1374224" y="850256"/>
            <a:ext cx="1781257" cy="701726"/>
            <a:chOff x="1697969" y="850256"/>
            <a:chExt cx="1781257" cy="7017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E2D3E3-53E4-4561-88A4-A2F88E283B56}"/>
                </a:ext>
              </a:extLst>
            </p:cNvPr>
            <p:cNvSpPr txBox="1"/>
            <p:nvPr userDrawn="1"/>
          </p:nvSpPr>
          <p:spPr>
            <a:xfrm>
              <a:off x="1697969" y="850256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1. Rule-based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27498A-095A-483D-9A0C-7D37CE2B4A0B}"/>
                </a:ext>
              </a:extLst>
            </p:cNvPr>
            <p:cNvSpPr/>
            <p:nvPr userDrawn="1"/>
          </p:nvSpPr>
          <p:spPr>
            <a:xfrm rot="10800000">
              <a:off x="2451435" y="1277662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8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362C14-3D77-40AD-A009-7FE4D9F00148}"/>
              </a:ext>
            </a:extLst>
          </p:cNvPr>
          <p:cNvSpPr txBox="1"/>
          <p:nvPr userDrawn="1"/>
        </p:nvSpPr>
        <p:spPr>
          <a:xfrm>
            <a:off x="1199425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7" name="TextBox 16">
            <a:hlinkClick r:id="rId2" action="ppaction://hlinksldjump"/>
            <a:extLst>
              <a:ext uri="{FF2B5EF4-FFF2-40B4-BE49-F238E27FC236}">
                <a16:creationId xmlns:a16="http://schemas.microsoft.com/office/drawing/2014/main" id="{5FE2D3E3-53E4-4561-88A4-A2F88E283B56}"/>
              </a:ext>
            </a:extLst>
          </p:cNvPr>
          <p:cNvSpPr txBox="1"/>
          <p:nvPr userDrawn="1"/>
        </p:nvSpPr>
        <p:spPr>
          <a:xfrm>
            <a:off x="1374224" y="85025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Rule-based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E5B876-9709-4DF9-8E30-797CE0E73B07}"/>
              </a:ext>
            </a:extLst>
          </p:cNvPr>
          <p:cNvGrpSpPr/>
          <p:nvPr userDrawn="1"/>
        </p:nvGrpSpPr>
        <p:grpSpPr>
          <a:xfrm>
            <a:off x="4529705" y="850256"/>
            <a:ext cx="2507418" cy="701726"/>
            <a:chOff x="4529705" y="850256"/>
            <a:chExt cx="2507418" cy="7017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00CCD9-2AF0-4CFB-9819-E56DFEBC44FE}"/>
                </a:ext>
              </a:extLst>
            </p:cNvPr>
            <p:cNvSpPr txBox="1"/>
            <p:nvPr userDrawn="1"/>
          </p:nvSpPr>
          <p:spPr>
            <a:xfrm>
              <a:off x="4529705" y="850256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2. Machine Learning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D8F405-CEEE-4E57-845E-B826287931C8}"/>
                </a:ext>
              </a:extLst>
            </p:cNvPr>
            <p:cNvSpPr/>
            <p:nvPr userDrawn="1"/>
          </p:nvSpPr>
          <p:spPr>
            <a:xfrm rot="10800000">
              <a:off x="5646254" y="1277662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58613EBD-76F7-4460-8B2E-DA99BDCEBE73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18" name="TextBox 17">
            <a:hlinkClick r:id="rId4" action="ppaction://hlinksldjump"/>
            <a:extLst>
              <a:ext uri="{FF2B5EF4-FFF2-40B4-BE49-F238E27FC236}">
                <a16:creationId xmlns:a16="http://schemas.microsoft.com/office/drawing/2014/main" id="{3558B8A4-28CE-4057-B966-E1C4AB86A783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E4BCA278-137D-4E13-9AB8-F566910F5F34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11AC3CC5-3477-47CD-8AF7-A009677C41FF}"/>
              </a:ext>
            </a:extLst>
          </p:cNvPr>
          <p:cNvSpPr txBox="1"/>
          <p:nvPr userDrawn="1"/>
        </p:nvSpPr>
        <p:spPr>
          <a:xfrm>
            <a:off x="8411347" y="850256"/>
            <a:ext cx="2406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37173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362C14-3D77-40AD-A009-7FE4D9F00148}"/>
              </a:ext>
            </a:extLst>
          </p:cNvPr>
          <p:cNvSpPr txBox="1"/>
          <p:nvPr userDrawn="1"/>
        </p:nvSpPr>
        <p:spPr>
          <a:xfrm>
            <a:off x="1199425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AB5129-D7F6-44E9-B69B-0DD6C6E80E00}"/>
              </a:ext>
            </a:extLst>
          </p:cNvPr>
          <p:cNvGrpSpPr/>
          <p:nvPr userDrawn="1"/>
        </p:nvGrpSpPr>
        <p:grpSpPr>
          <a:xfrm>
            <a:off x="8411347" y="850256"/>
            <a:ext cx="2406429" cy="701726"/>
            <a:chOff x="8411347" y="850256"/>
            <a:chExt cx="2406429" cy="701726"/>
          </a:xfrm>
        </p:grpSpPr>
        <p:sp>
          <p:nvSpPr>
            <p:cNvPr id="15" name="TextBox 14">
              <a:hlinkClick r:id="rId2" action="ppaction://hlinksldjump"/>
              <a:extLst>
                <a:ext uri="{FF2B5EF4-FFF2-40B4-BE49-F238E27FC236}">
                  <a16:creationId xmlns:a16="http://schemas.microsoft.com/office/drawing/2014/main" id="{59C209CD-C3EE-44A4-B66B-0C01E028BE66}"/>
                </a:ext>
              </a:extLst>
            </p:cNvPr>
            <p:cNvSpPr txBox="1"/>
            <p:nvPr userDrawn="1"/>
          </p:nvSpPr>
          <p:spPr>
            <a:xfrm>
              <a:off x="8411347" y="850256"/>
              <a:ext cx="240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3. Project Overview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FFFB24-96B6-4282-9583-67A80E29D8D9}"/>
                </a:ext>
              </a:extLst>
            </p:cNvPr>
            <p:cNvSpPr/>
            <p:nvPr userDrawn="1"/>
          </p:nvSpPr>
          <p:spPr>
            <a:xfrm rot="10800000">
              <a:off x="9477401" y="1277662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hlinkClick r:id="rId3" action="ppaction://hlinksldjump"/>
            <a:extLst>
              <a:ext uri="{FF2B5EF4-FFF2-40B4-BE49-F238E27FC236}">
                <a16:creationId xmlns:a16="http://schemas.microsoft.com/office/drawing/2014/main" id="{D91515C2-9E6A-4875-942F-9772A43259A8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F14A2925-46B5-4455-A47E-08981B450E62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5BD53046-B27B-4701-BED6-C91C79299173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BBC26DA5-694C-4259-AB4A-7678B2967B2B}"/>
              </a:ext>
            </a:extLst>
          </p:cNvPr>
          <p:cNvSpPr txBox="1"/>
          <p:nvPr userDrawn="1"/>
        </p:nvSpPr>
        <p:spPr>
          <a:xfrm>
            <a:off x="1374224" y="85025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Rule-based</a:t>
            </a:r>
          </a:p>
        </p:txBody>
      </p:sp>
      <p:sp>
        <p:nvSpPr>
          <p:cNvPr id="22" name="TextBox 21">
            <a:hlinkClick r:id="rId7" action="ppaction://hlinksldjump"/>
            <a:extLst>
              <a:ext uri="{FF2B5EF4-FFF2-40B4-BE49-F238E27FC236}">
                <a16:creationId xmlns:a16="http://schemas.microsoft.com/office/drawing/2014/main" id="{27B215FC-2836-479C-8F4D-6EECCA75A56A}"/>
              </a:ext>
            </a:extLst>
          </p:cNvPr>
          <p:cNvSpPr txBox="1"/>
          <p:nvPr userDrawn="1"/>
        </p:nvSpPr>
        <p:spPr>
          <a:xfrm>
            <a:off x="4529705" y="850256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5977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hlinkClick r:id="rId2" action="ppaction://hlinksldjump"/>
            <a:extLst>
              <a:ext uri="{FF2B5EF4-FFF2-40B4-BE49-F238E27FC236}">
                <a16:creationId xmlns:a16="http://schemas.microsoft.com/office/drawing/2014/main" id="{D9362C14-3D77-40AD-A009-7FE4D9F00148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E1885-EF74-4B09-ABF4-B99D607A1B61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</a:t>
            </a:r>
          </a:p>
        </p:txBody>
      </p:sp>
      <p:sp>
        <p:nvSpPr>
          <p:cNvPr id="18" name="TextBox 17">
            <a:hlinkClick r:id="rId3" action="ppaction://hlinksldjump"/>
            <a:extLst>
              <a:ext uri="{FF2B5EF4-FFF2-40B4-BE49-F238E27FC236}">
                <a16:creationId xmlns:a16="http://schemas.microsoft.com/office/drawing/2014/main" id="{18BEFF20-24B4-441C-B75C-75236781FE06}"/>
              </a:ext>
            </a:extLst>
          </p:cNvPr>
          <p:cNvSpPr txBox="1"/>
          <p:nvPr userDrawn="1"/>
        </p:nvSpPr>
        <p:spPr>
          <a:xfrm>
            <a:off x="5424982" y="85025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Scaling</a:t>
            </a:r>
          </a:p>
        </p:txBody>
      </p:sp>
      <p:sp>
        <p:nvSpPr>
          <p:cNvPr id="20" name="TextBox 19">
            <a:hlinkClick r:id="rId4" action="ppaction://hlinksldjump"/>
            <a:extLst>
              <a:ext uri="{FF2B5EF4-FFF2-40B4-BE49-F238E27FC236}">
                <a16:creationId xmlns:a16="http://schemas.microsoft.com/office/drawing/2014/main" id="{41F87966-DE0C-4965-877E-3581690DA7EB}"/>
              </a:ext>
            </a:extLst>
          </p:cNvPr>
          <p:cNvSpPr txBox="1"/>
          <p:nvPr userDrawn="1"/>
        </p:nvSpPr>
        <p:spPr>
          <a:xfrm>
            <a:off x="8665824" y="850256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Balancing</a:t>
            </a:r>
          </a:p>
        </p:txBody>
      </p:sp>
      <p:sp>
        <p:nvSpPr>
          <p:cNvPr id="1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415CA8E7-5710-4323-8D53-65446361E863}"/>
              </a:ext>
            </a:extLst>
          </p:cNvPr>
          <p:cNvSpPr txBox="1"/>
          <p:nvPr userDrawn="1"/>
        </p:nvSpPr>
        <p:spPr>
          <a:xfrm>
            <a:off x="1943691" y="85025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Overview</a:t>
            </a: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7BC41E6F-27C5-41EC-A9F4-2A557CFCB223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1A504B33-61A1-4A7B-9584-0BA6A6E83BCC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186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983EED-E3FA-4553-B254-0C48806D0910}"/>
              </a:ext>
            </a:extLst>
          </p:cNvPr>
          <p:cNvGrpSpPr/>
          <p:nvPr userDrawn="1"/>
        </p:nvGrpSpPr>
        <p:grpSpPr>
          <a:xfrm>
            <a:off x="1943691" y="850256"/>
            <a:ext cx="1537600" cy="690807"/>
            <a:chOff x="1943691" y="850256"/>
            <a:chExt cx="1537600" cy="690807"/>
          </a:xfrm>
        </p:grpSpPr>
        <p:sp>
          <p:nvSpPr>
            <p:cNvPr id="17" name="TextBox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415CA8E7-5710-4323-8D53-65446361E863}"/>
                </a:ext>
              </a:extLst>
            </p:cNvPr>
            <p:cNvSpPr txBox="1"/>
            <p:nvPr userDrawn="1"/>
          </p:nvSpPr>
          <p:spPr>
            <a:xfrm>
              <a:off x="1943691" y="850256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1. Overview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1BD66BE-5000-4656-B7F2-F9EF7FE0EAEB}"/>
                </a:ext>
              </a:extLst>
            </p:cNvPr>
            <p:cNvSpPr/>
            <p:nvPr userDrawn="1"/>
          </p:nvSpPr>
          <p:spPr>
            <a:xfrm rot="10800000">
              <a:off x="2575331" y="1266743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1B587576-5969-42B8-A2D3-5D71651FA128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42639-12B4-4A10-92DB-71314C90D04A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DC937C36-8B29-4A8D-B263-962FD06C5866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3800804E-2896-4E57-8265-A305A19F0204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23" name="TextBox 22">
            <a:hlinkClick r:id="rId6" action="ppaction://hlinksldjump"/>
            <a:extLst>
              <a:ext uri="{FF2B5EF4-FFF2-40B4-BE49-F238E27FC236}">
                <a16:creationId xmlns:a16="http://schemas.microsoft.com/office/drawing/2014/main" id="{F8082D4B-BCFC-4C43-B575-FB052C0E524A}"/>
              </a:ext>
            </a:extLst>
          </p:cNvPr>
          <p:cNvSpPr txBox="1"/>
          <p:nvPr userDrawn="1"/>
        </p:nvSpPr>
        <p:spPr>
          <a:xfrm>
            <a:off x="5424982" y="85025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Scaling</a:t>
            </a: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30BBDA12-D7A6-4A8F-9616-BC9663348200}"/>
              </a:ext>
            </a:extLst>
          </p:cNvPr>
          <p:cNvSpPr txBox="1"/>
          <p:nvPr userDrawn="1"/>
        </p:nvSpPr>
        <p:spPr>
          <a:xfrm>
            <a:off x="8665824" y="850256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Balancing</a:t>
            </a:r>
          </a:p>
        </p:txBody>
      </p:sp>
    </p:spTree>
    <p:extLst>
      <p:ext uri="{BB962C8B-B14F-4D97-AF65-F5344CB8AC3E}">
        <p14:creationId xmlns:p14="http://schemas.microsoft.com/office/powerpoint/2010/main" val="330704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948DA3-EE4B-4219-A4B8-006C7CD98E4E}"/>
              </a:ext>
            </a:extLst>
          </p:cNvPr>
          <p:cNvGrpSpPr/>
          <p:nvPr userDrawn="1"/>
        </p:nvGrpSpPr>
        <p:grpSpPr>
          <a:xfrm>
            <a:off x="5424982" y="850256"/>
            <a:ext cx="1311578" cy="690807"/>
            <a:chOff x="5424982" y="850256"/>
            <a:chExt cx="1311578" cy="690807"/>
          </a:xfrm>
        </p:grpSpPr>
        <p:sp>
          <p:nvSpPr>
            <p:cNvPr id="18" name="TextBox 17">
              <a:hlinkClick r:id="rId2" action="ppaction://hlinksldjump"/>
              <a:extLst>
                <a:ext uri="{FF2B5EF4-FFF2-40B4-BE49-F238E27FC236}">
                  <a16:creationId xmlns:a16="http://schemas.microsoft.com/office/drawing/2014/main" id="{18BEFF20-24B4-441C-B75C-75236781FE06}"/>
                </a:ext>
              </a:extLst>
            </p:cNvPr>
            <p:cNvSpPr txBox="1"/>
            <p:nvPr userDrawn="1"/>
          </p:nvSpPr>
          <p:spPr>
            <a:xfrm>
              <a:off x="5424982" y="850256"/>
              <a:ext cx="1311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2. Scaling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1EFBABC-49C4-4A54-8CAB-3CC87297F6AB}"/>
                </a:ext>
              </a:extLst>
            </p:cNvPr>
            <p:cNvSpPr/>
            <p:nvPr userDrawn="1"/>
          </p:nvSpPr>
          <p:spPr>
            <a:xfrm rot="10800000">
              <a:off x="5943611" y="1266743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2E91EE32-A070-4CB2-8342-B02128A2AA5D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5B936-DCA5-482A-BB0C-F7823B9FB125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</a:t>
            </a:r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CC6328C2-6FFA-4EDE-ABD7-653B539361AF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6C7ACEF8-FD70-47D3-8A3B-814AD622A92E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23" name="TextBox 22">
            <a:hlinkClick r:id="rId6" action="ppaction://hlinksldjump"/>
            <a:extLst>
              <a:ext uri="{FF2B5EF4-FFF2-40B4-BE49-F238E27FC236}">
                <a16:creationId xmlns:a16="http://schemas.microsoft.com/office/drawing/2014/main" id="{CA05714E-AE5D-4911-A81E-743DD555B7F4}"/>
              </a:ext>
            </a:extLst>
          </p:cNvPr>
          <p:cNvSpPr txBox="1"/>
          <p:nvPr userDrawn="1"/>
        </p:nvSpPr>
        <p:spPr>
          <a:xfrm>
            <a:off x="8665824" y="850256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Balancing</a:t>
            </a: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A8396E26-0713-4790-A7B4-9DA6BA964C2D}"/>
              </a:ext>
            </a:extLst>
          </p:cNvPr>
          <p:cNvSpPr txBox="1"/>
          <p:nvPr userDrawn="1"/>
        </p:nvSpPr>
        <p:spPr>
          <a:xfrm>
            <a:off x="1943691" y="85025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Overview</a:t>
            </a:r>
          </a:p>
        </p:txBody>
      </p:sp>
    </p:spTree>
    <p:extLst>
      <p:ext uri="{BB962C8B-B14F-4D97-AF65-F5344CB8AC3E}">
        <p14:creationId xmlns:p14="http://schemas.microsoft.com/office/powerpoint/2010/main" val="661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13F50F-593E-4795-9CF1-51A54FEA5339}"/>
              </a:ext>
            </a:extLst>
          </p:cNvPr>
          <p:cNvGrpSpPr/>
          <p:nvPr userDrawn="1"/>
        </p:nvGrpSpPr>
        <p:grpSpPr>
          <a:xfrm>
            <a:off x="8665824" y="850256"/>
            <a:ext cx="1596912" cy="690807"/>
            <a:chOff x="9487830" y="850256"/>
            <a:chExt cx="1596912" cy="690807"/>
          </a:xfrm>
        </p:grpSpPr>
        <p:sp>
          <p:nvSpPr>
            <p:cNvPr id="20" name="TextBox 19">
              <a:hlinkClick r:id="rId2" action="ppaction://hlinksldjump"/>
              <a:extLst>
                <a:ext uri="{FF2B5EF4-FFF2-40B4-BE49-F238E27FC236}">
                  <a16:creationId xmlns:a16="http://schemas.microsoft.com/office/drawing/2014/main" id="{41F87966-DE0C-4965-877E-3581690DA7EB}"/>
                </a:ext>
              </a:extLst>
            </p:cNvPr>
            <p:cNvSpPr txBox="1"/>
            <p:nvPr userDrawn="1"/>
          </p:nvSpPr>
          <p:spPr>
            <a:xfrm>
              <a:off x="9487830" y="850256"/>
              <a:ext cx="1596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3. Balancing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BCEF193-F4A1-46D0-B6D3-2938CF5C277C}"/>
                </a:ext>
              </a:extLst>
            </p:cNvPr>
            <p:cNvSpPr/>
            <p:nvPr userDrawn="1"/>
          </p:nvSpPr>
          <p:spPr>
            <a:xfrm rot="10800000">
              <a:off x="10149124" y="1266743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56096273-DEFE-4122-9A94-50C4829991FA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CD9FB-2D9B-4069-BEE0-EFF6806B56D4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Data</a:t>
            </a:r>
          </a:p>
        </p:txBody>
      </p:sp>
      <p:sp>
        <p:nvSpPr>
          <p:cNvPr id="22" name="TextBox 21">
            <a:hlinkClick r:id="rId4" action="ppaction://hlinksldjump"/>
            <a:extLst>
              <a:ext uri="{FF2B5EF4-FFF2-40B4-BE49-F238E27FC236}">
                <a16:creationId xmlns:a16="http://schemas.microsoft.com/office/drawing/2014/main" id="{A0C67AAE-C9DF-4FA6-B196-B356DF062A8A}"/>
              </a:ext>
            </a:extLst>
          </p:cNvPr>
          <p:cNvSpPr txBox="1"/>
          <p:nvPr userDrawn="1"/>
        </p:nvSpPr>
        <p:spPr>
          <a:xfrm>
            <a:off x="673325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Training</a:t>
            </a:r>
          </a:p>
        </p:txBody>
      </p:sp>
      <p:sp>
        <p:nvSpPr>
          <p:cNvPr id="23" name="TextBox 22">
            <a:hlinkClick r:id="rId5" action="ppaction://hlinksldjump"/>
            <a:extLst>
              <a:ext uri="{FF2B5EF4-FFF2-40B4-BE49-F238E27FC236}">
                <a16:creationId xmlns:a16="http://schemas.microsoft.com/office/drawing/2014/main" id="{C6A381D2-82D0-4F14-8A93-6BB9A40302C8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24" name="TextBox 23">
            <a:hlinkClick r:id="rId6" action="ppaction://hlinksldjump"/>
            <a:extLst>
              <a:ext uri="{FF2B5EF4-FFF2-40B4-BE49-F238E27FC236}">
                <a16:creationId xmlns:a16="http://schemas.microsoft.com/office/drawing/2014/main" id="{C67F1DC9-D81A-4D1A-988C-4F91A8EA4781}"/>
              </a:ext>
            </a:extLst>
          </p:cNvPr>
          <p:cNvSpPr txBox="1"/>
          <p:nvPr userDrawn="1"/>
        </p:nvSpPr>
        <p:spPr>
          <a:xfrm>
            <a:off x="5424982" y="850256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Scaling</a:t>
            </a:r>
          </a:p>
        </p:txBody>
      </p:sp>
      <p:sp>
        <p:nvSpPr>
          <p:cNvPr id="25" name="TextBox 24">
            <a:hlinkClick r:id="rId7" action="ppaction://hlinksldjump"/>
            <a:extLst>
              <a:ext uri="{FF2B5EF4-FFF2-40B4-BE49-F238E27FC236}">
                <a16:creationId xmlns:a16="http://schemas.microsoft.com/office/drawing/2014/main" id="{948DB258-30FD-4801-B5DE-9C583404445D}"/>
              </a:ext>
            </a:extLst>
          </p:cNvPr>
          <p:cNvSpPr txBox="1"/>
          <p:nvPr userDrawn="1"/>
        </p:nvSpPr>
        <p:spPr>
          <a:xfrm>
            <a:off x="1943691" y="850256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1. Overview</a:t>
            </a:r>
          </a:p>
        </p:txBody>
      </p:sp>
    </p:spTree>
    <p:extLst>
      <p:ext uri="{BB962C8B-B14F-4D97-AF65-F5344CB8AC3E}">
        <p14:creationId xmlns:p14="http://schemas.microsoft.com/office/powerpoint/2010/main" val="29709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2" action="ppaction://hlinksldjump"/>
            <a:extLst>
              <a:ext uri="{FF2B5EF4-FFF2-40B4-BE49-F238E27FC236}">
                <a16:creationId xmlns:a16="http://schemas.microsoft.com/office/drawing/2014/main" id="{CD27366E-050D-4771-90EC-833E075C33A9}"/>
              </a:ext>
            </a:extLst>
          </p:cNvPr>
          <p:cNvSpPr txBox="1"/>
          <p:nvPr userDrawn="1"/>
        </p:nvSpPr>
        <p:spPr>
          <a:xfrm>
            <a:off x="5177191" y="850256"/>
            <a:ext cx="3203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2. Support Vector Machine</a:t>
            </a:r>
          </a:p>
        </p:txBody>
      </p:sp>
      <p:sp>
        <p:nvSpPr>
          <p:cNvPr id="15" name="TextBox 14">
            <a:hlinkClick r:id="rId3" action="ppaction://hlinksldjump"/>
            <a:extLst>
              <a:ext uri="{FF2B5EF4-FFF2-40B4-BE49-F238E27FC236}">
                <a16:creationId xmlns:a16="http://schemas.microsoft.com/office/drawing/2014/main" id="{F75D68F1-4499-43F8-9EFB-E9BA2F72F957}"/>
              </a:ext>
            </a:extLst>
          </p:cNvPr>
          <p:cNvSpPr txBox="1"/>
          <p:nvPr userDrawn="1"/>
        </p:nvSpPr>
        <p:spPr>
          <a:xfrm>
            <a:off x="9688204" y="850256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3. 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151595-02A0-4259-92CF-AE24DD4DDF72}"/>
              </a:ext>
            </a:extLst>
          </p:cNvPr>
          <p:cNvGrpSpPr/>
          <p:nvPr userDrawn="1"/>
        </p:nvGrpSpPr>
        <p:grpSpPr>
          <a:xfrm>
            <a:off x="1307635" y="850256"/>
            <a:ext cx="2561920" cy="701726"/>
            <a:chOff x="1307635" y="850256"/>
            <a:chExt cx="2561920" cy="701726"/>
          </a:xfrm>
        </p:grpSpPr>
        <p:sp>
          <p:nvSpPr>
            <p:cNvPr id="8" name="TextBox 7">
              <a:hlinkClick r:id="rId4" action="ppaction://hlinksldjump"/>
              <a:extLst>
                <a:ext uri="{FF2B5EF4-FFF2-40B4-BE49-F238E27FC236}">
                  <a16:creationId xmlns:a16="http://schemas.microsoft.com/office/drawing/2014/main" id="{A6711E9A-B61E-43B5-A507-E3CFF4930FE7}"/>
                </a:ext>
              </a:extLst>
            </p:cNvPr>
            <p:cNvSpPr txBox="1"/>
            <p:nvPr userDrawn="1"/>
          </p:nvSpPr>
          <p:spPr>
            <a:xfrm>
              <a:off x="1307635" y="850256"/>
              <a:ext cx="2561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+mj-lt"/>
                </a:rPr>
                <a:t>1. Local outlier factor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E64ACED-484B-49EE-8DF5-8DF044CEA4AE}"/>
                </a:ext>
              </a:extLst>
            </p:cNvPr>
            <p:cNvSpPr/>
            <p:nvPr userDrawn="1"/>
          </p:nvSpPr>
          <p:spPr>
            <a:xfrm rot="10800000">
              <a:off x="2451435" y="1277662"/>
              <a:ext cx="274320" cy="274320"/>
            </a:xfrm>
            <a:prstGeom prst="triangle">
              <a:avLst/>
            </a:prstGeom>
            <a:solidFill>
              <a:srgbClr val="3352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3CDD4D-4830-447E-B86D-79D5733F32DA}"/>
              </a:ext>
            </a:extLst>
          </p:cNvPr>
          <p:cNvSpPr txBox="1"/>
          <p:nvPr userDrawn="1"/>
        </p:nvSpPr>
        <p:spPr>
          <a:xfrm>
            <a:off x="6745777" y="0"/>
            <a:ext cx="2532888" cy="822960"/>
          </a:xfrm>
          <a:prstGeom prst="rect">
            <a:avLst/>
          </a:prstGeom>
          <a:solidFill>
            <a:srgbClr val="335295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Training</a:t>
            </a:r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6706239C-7CC2-49BE-B474-EDB4F7911687}"/>
              </a:ext>
            </a:extLst>
          </p:cNvPr>
          <p:cNvSpPr txBox="1"/>
          <p:nvPr userDrawn="1"/>
        </p:nvSpPr>
        <p:spPr>
          <a:xfrm>
            <a:off x="9537741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188D16E7-0AA1-4CC0-BE82-62FF568CAE49}"/>
              </a:ext>
            </a:extLst>
          </p:cNvPr>
          <p:cNvSpPr txBox="1"/>
          <p:nvPr userDrawn="1"/>
        </p:nvSpPr>
        <p:spPr>
          <a:xfrm>
            <a:off x="1124269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20" name="TextBox 19">
            <a:hlinkClick r:id="rId7" action="ppaction://hlinksldjump"/>
            <a:extLst>
              <a:ext uri="{FF2B5EF4-FFF2-40B4-BE49-F238E27FC236}">
                <a16:creationId xmlns:a16="http://schemas.microsoft.com/office/drawing/2014/main" id="{E8851D04-51BF-4400-98FA-70C379492C5D}"/>
              </a:ext>
            </a:extLst>
          </p:cNvPr>
          <p:cNvSpPr txBox="1"/>
          <p:nvPr userDrawn="1"/>
        </p:nvSpPr>
        <p:spPr>
          <a:xfrm>
            <a:off x="3973730" y="0"/>
            <a:ext cx="2532888" cy="82296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192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ile of credit cards">
            <a:extLst>
              <a:ext uri="{FF2B5EF4-FFF2-40B4-BE49-F238E27FC236}">
                <a16:creationId xmlns:a16="http://schemas.microsoft.com/office/drawing/2014/main" id="{D4969322-0F1D-4FAE-8D5C-98EF002D7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67"/>
          <a:stretch/>
        </p:blipFill>
        <p:spPr>
          <a:xfrm>
            <a:off x="0" y="1698562"/>
            <a:ext cx="12192000" cy="51594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85311C-D632-4E97-82FA-23CBD8A7E7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accent4">
                  <a:lumMod val="20000"/>
                  <a:lumOff val="80000"/>
                  <a:alpha val="85000"/>
                </a:schemeClr>
              </a:gs>
              <a:gs pos="60000">
                <a:srgbClr val="4674C9"/>
              </a:gs>
              <a:gs pos="0">
                <a:schemeClr val="bg1">
                  <a:alpha val="0"/>
                </a:schemeClr>
              </a:gs>
              <a:gs pos="90000">
                <a:srgbClr val="33529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8A0E12-3B75-446E-B848-4993A7DD1ACB}"/>
              </a:ext>
            </a:extLst>
          </p:cNvPr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11FDBD-B160-453C-9D68-BC9CAC223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4000"/>
          <a:stretch/>
        </p:blipFill>
        <p:spPr>
          <a:xfrm>
            <a:off x="10944225" y="6547289"/>
            <a:ext cx="1133475" cy="2345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CB6EC1-84CA-49B7-B3AF-6C7D0825EFD1}"/>
              </a:ext>
            </a:extLst>
          </p:cNvPr>
          <p:cNvSpPr/>
          <p:nvPr userDrawn="1"/>
        </p:nvSpPr>
        <p:spPr>
          <a:xfrm>
            <a:off x="0" y="822960"/>
            <a:ext cx="12192000" cy="4572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0"/>
                </a:schemeClr>
              </a:gs>
              <a:gs pos="90000">
                <a:srgbClr val="33529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redit card">
            <a:extLst>
              <a:ext uri="{FF2B5EF4-FFF2-40B4-BE49-F238E27FC236}">
                <a16:creationId xmlns:a16="http://schemas.microsoft.com/office/drawing/2014/main" id="{E1ADE50D-4E15-4FCF-90BE-E56534817B8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3750" y="-45720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D56907-F218-495A-91DF-A619080F81C2}"/>
              </a:ext>
            </a:extLst>
          </p:cNvPr>
          <p:cNvCxnSpPr>
            <a:cxnSpLocks/>
          </p:cNvCxnSpPr>
          <p:nvPr userDrawn="1"/>
        </p:nvCxnSpPr>
        <p:spPr>
          <a:xfrm>
            <a:off x="3848100" y="137160"/>
            <a:ext cx="0" cy="54864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690ED3-4AE6-4ADA-8221-483CFA98B15A}"/>
              </a:ext>
            </a:extLst>
          </p:cNvPr>
          <p:cNvCxnSpPr>
            <a:cxnSpLocks/>
          </p:cNvCxnSpPr>
          <p:nvPr userDrawn="1"/>
        </p:nvCxnSpPr>
        <p:spPr>
          <a:xfrm>
            <a:off x="6629400" y="137160"/>
            <a:ext cx="0" cy="54864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C04F36-73C5-4F2E-9FB5-FBA365610F99}"/>
              </a:ext>
            </a:extLst>
          </p:cNvPr>
          <p:cNvCxnSpPr>
            <a:cxnSpLocks/>
          </p:cNvCxnSpPr>
          <p:nvPr userDrawn="1"/>
        </p:nvCxnSpPr>
        <p:spPr>
          <a:xfrm>
            <a:off x="9410700" y="137160"/>
            <a:ext cx="0" cy="54864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7E38D-64A3-4392-886C-48E08E1D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2" y="-1447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11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6" r:id="rId2"/>
    <p:sldLayoutId id="2147483667" r:id="rId3"/>
    <p:sldLayoutId id="2147483668" r:id="rId4"/>
    <p:sldLayoutId id="2147483663" r:id="rId5"/>
    <p:sldLayoutId id="2147483665" r:id="rId6"/>
    <p:sldLayoutId id="2147483664" r:id="rId7"/>
    <p:sldLayoutId id="2147483658" r:id="rId8"/>
    <p:sldLayoutId id="2147483661" r:id="rId9"/>
    <p:sldLayoutId id="2147483662" r:id="rId10"/>
    <p:sldLayoutId id="2147483659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DA0B-7DA2-46B0-A7AB-F633FAF7C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</a:t>
            </a:r>
            <a:br>
              <a:rPr lang="en-US" dirty="0"/>
            </a:br>
            <a:r>
              <a:rPr lang="en-US" dirty="0"/>
              <a:t>Fraud Detection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19FEF-7979-477D-BEBC-5BD183876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Chen	</a:t>
            </a:r>
            <a:r>
              <a:rPr lang="en-US" altLang="zh-CN" dirty="0"/>
              <a:t>·   </a:t>
            </a:r>
            <a:r>
              <a:rPr lang="en-US" dirty="0"/>
              <a:t>CS256 Spring 2020</a:t>
            </a:r>
          </a:p>
        </p:txBody>
      </p:sp>
    </p:spTree>
    <p:extLst>
      <p:ext uri="{BB962C8B-B14F-4D97-AF65-F5344CB8AC3E}">
        <p14:creationId xmlns:p14="http://schemas.microsoft.com/office/powerpoint/2010/main" val="1949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9C1587-6894-49D7-A691-87717E03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01" y="1933005"/>
            <a:ext cx="7484198" cy="4572000"/>
          </a:xfrm>
          <a:prstGeom prst="rect">
            <a:avLst/>
          </a:prstGeom>
        </p:spPr>
      </p:pic>
      <p:sp>
        <p:nvSpPr>
          <p:cNvPr id="11" name="Callout: Line with No Border 10">
            <a:extLst>
              <a:ext uri="{FF2B5EF4-FFF2-40B4-BE49-F238E27FC236}">
                <a16:creationId xmlns:a16="http://schemas.microsoft.com/office/drawing/2014/main" id="{DE5773E3-B61E-437A-A1C7-18621F8D8F2F}"/>
              </a:ext>
            </a:extLst>
          </p:cNvPr>
          <p:cNvSpPr/>
          <p:nvPr/>
        </p:nvSpPr>
        <p:spPr>
          <a:xfrm>
            <a:off x="2648342" y="1781372"/>
            <a:ext cx="2242687" cy="805313"/>
          </a:xfrm>
          <a:prstGeom prst="callout1">
            <a:avLst>
              <a:gd name="adj1" fmla="val 58192"/>
              <a:gd name="adj2" fmla="val 69778"/>
              <a:gd name="adj3" fmla="val 141185"/>
              <a:gd name="adj4" fmla="val 121752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Fraud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0.17%</a:t>
            </a:r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AC4F75F1-2130-4D01-AF1A-3D68C6DCE32C}"/>
              </a:ext>
            </a:extLst>
          </p:cNvPr>
          <p:cNvSpPr/>
          <p:nvPr/>
        </p:nvSpPr>
        <p:spPr>
          <a:xfrm>
            <a:off x="7595412" y="5114154"/>
            <a:ext cx="2242687" cy="805313"/>
          </a:xfrm>
          <a:prstGeom prst="callout1">
            <a:avLst>
              <a:gd name="adj1" fmla="val 52216"/>
              <a:gd name="adj2" fmla="val 24284"/>
              <a:gd name="adj3" fmla="val 7321"/>
              <a:gd name="adj4" fmla="val -138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Normal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99.83%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D1ED-7B5A-4D14-A7D4-8238B97E1E5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balancing –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2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2660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Traditionally…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975FA-80CF-44D4-9107-1A35C03E6487}"/>
              </a:ext>
            </a:extLst>
          </p:cNvPr>
          <p:cNvSpPr txBox="1"/>
          <p:nvPr/>
        </p:nvSpPr>
        <p:spPr>
          <a:xfrm>
            <a:off x="1515451" y="5524558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Under 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62D29-E435-4F88-8817-CCC88C07A83D}"/>
              </a:ext>
            </a:extLst>
          </p:cNvPr>
          <p:cNvSpPr txBox="1"/>
          <p:nvPr/>
        </p:nvSpPr>
        <p:spPr>
          <a:xfrm>
            <a:off x="1864104" y="5978326"/>
            <a:ext cx="2202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Loss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FDD4B-F0F5-486B-A644-0AB646546FD1}"/>
              </a:ext>
            </a:extLst>
          </p:cNvPr>
          <p:cNvSpPr txBox="1"/>
          <p:nvPr/>
        </p:nvSpPr>
        <p:spPr>
          <a:xfrm>
            <a:off x="7721845" y="552455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Over sampling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B955D-E860-4FDC-A7DE-A53F4D483235}"/>
              </a:ext>
            </a:extLst>
          </p:cNvPr>
          <p:cNvSpPr txBox="1"/>
          <p:nvPr/>
        </p:nvSpPr>
        <p:spPr>
          <a:xfrm>
            <a:off x="8150649" y="5978326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Overfitting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766B26-4214-4B99-8C38-6ABCD671CEC6}"/>
              </a:ext>
            </a:extLst>
          </p:cNvPr>
          <p:cNvCxnSpPr>
            <a:cxnSpLocks/>
          </p:cNvCxnSpPr>
          <p:nvPr/>
        </p:nvCxnSpPr>
        <p:spPr>
          <a:xfrm>
            <a:off x="908127" y="4913874"/>
            <a:ext cx="4114800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19AA6-30CA-4A17-96E0-0108B1BE42CE}"/>
              </a:ext>
            </a:extLst>
          </p:cNvPr>
          <p:cNvSpPr/>
          <p:nvPr/>
        </p:nvSpPr>
        <p:spPr>
          <a:xfrm>
            <a:off x="1606522" y="4254339"/>
            <a:ext cx="10972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9E1E4-C4A6-4256-A8F2-2B86B64242E7}"/>
              </a:ext>
            </a:extLst>
          </p:cNvPr>
          <p:cNvSpPr/>
          <p:nvPr/>
        </p:nvSpPr>
        <p:spPr>
          <a:xfrm>
            <a:off x="3248460" y="2608419"/>
            <a:ext cx="109728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63764-3226-4198-A6E1-CD46A2FAF7DC}"/>
              </a:ext>
            </a:extLst>
          </p:cNvPr>
          <p:cNvSpPr txBox="1"/>
          <p:nvPr/>
        </p:nvSpPr>
        <p:spPr>
          <a:xfrm>
            <a:off x="1535623" y="4913874"/>
            <a:ext cx="123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Minority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9D409-4D37-4A30-B2EB-3EB5A766C469}"/>
              </a:ext>
            </a:extLst>
          </p:cNvPr>
          <p:cNvSpPr txBox="1"/>
          <p:nvPr/>
        </p:nvSpPr>
        <p:spPr>
          <a:xfrm>
            <a:off x="3177561" y="4913874"/>
            <a:ext cx="123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Majority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3463A3-101C-45EB-B29A-70ABAD25D1D9}"/>
              </a:ext>
            </a:extLst>
          </p:cNvPr>
          <p:cNvCxnSpPr>
            <a:cxnSpLocks/>
          </p:cNvCxnSpPr>
          <p:nvPr/>
        </p:nvCxnSpPr>
        <p:spPr>
          <a:xfrm>
            <a:off x="6096000" y="2458397"/>
            <a:ext cx="0" cy="3893127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lumMod val="60000"/>
                <a:lumOff val="40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E8698A-F1FA-4266-9968-C83EB473992C}"/>
              </a:ext>
            </a:extLst>
          </p:cNvPr>
          <p:cNvCxnSpPr>
            <a:cxnSpLocks/>
          </p:cNvCxnSpPr>
          <p:nvPr/>
        </p:nvCxnSpPr>
        <p:spPr>
          <a:xfrm>
            <a:off x="4670001" y="3392437"/>
            <a:ext cx="0" cy="85023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98FD19-A1C2-47BC-9B4F-815C4FBA4A0D}"/>
              </a:ext>
            </a:extLst>
          </p:cNvPr>
          <p:cNvCxnSpPr>
            <a:cxnSpLocks/>
          </p:cNvCxnSpPr>
          <p:nvPr/>
        </p:nvCxnSpPr>
        <p:spPr>
          <a:xfrm>
            <a:off x="7004716" y="4913874"/>
            <a:ext cx="4114800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425A585-9514-44FF-A384-C531A7ED94A1}"/>
              </a:ext>
            </a:extLst>
          </p:cNvPr>
          <p:cNvSpPr/>
          <p:nvPr/>
        </p:nvSpPr>
        <p:spPr>
          <a:xfrm>
            <a:off x="7697455" y="4254339"/>
            <a:ext cx="10972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C0735-50A3-4609-8854-C8F452AB1629}"/>
              </a:ext>
            </a:extLst>
          </p:cNvPr>
          <p:cNvSpPr/>
          <p:nvPr/>
        </p:nvSpPr>
        <p:spPr>
          <a:xfrm>
            <a:off x="9345049" y="2608419"/>
            <a:ext cx="109728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9BCC8F-B756-4CC8-BA45-442239F2020A}"/>
              </a:ext>
            </a:extLst>
          </p:cNvPr>
          <p:cNvSpPr txBox="1"/>
          <p:nvPr/>
        </p:nvSpPr>
        <p:spPr>
          <a:xfrm>
            <a:off x="7632212" y="4913874"/>
            <a:ext cx="123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Minority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982F7D-D496-46A1-A279-7EA8DEC8C2C9}"/>
              </a:ext>
            </a:extLst>
          </p:cNvPr>
          <p:cNvSpPr txBox="1"/>
          <p:nvPr/>
        </p:nvSpPr>
        <p:spPr>
          <a:xfrm>
            <a:off x="9274150" y="4913874"/>
            <a:ext cx="1239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Majority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4B971-D125-4141-88D6-27EBF70C5BE0}"/>
              </a:ext>
            </a:extLst>
          </p:cNvPr>
          <p:cNvSpPr/>
          <p:nvPr/>
        </p:nvSpPr>
        <p:spPr>
          <a:xfrm>
            <a:off x="9345049" y="4254339"/>
            <a:ext cx="10972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E7B93D-49CA-49C2-B2BE-54F9015FE33E}"/>
              </a:ext>
            </a:extLst>
          </p:cNvPr>
          <p:cNvCxnSpPr>
            <a:cxnSpLocks/>
          </p:cNvCxnSpPr>
          <p:nvPr/>
        </p:nvCxnSpPr>
        <p:spPr>
          <a:xfrm rot="10800000">
            <a:off x="7417077" y="3392437"/>
            <a:ext cx="0" cy="8502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DF5733F-C747-4D65-A15C-0073C817A961}"/>
              </a:ext>
            </a:extLst>
          </p:cNvPr>
          <p:cNvSpPr/>
          <p:nvPr/>
        </p:nvSpPr>
        <p:spPr>
          <a:xfrm>
            <a:off x="3248460" y="4254339"/>
            <a:ext cx="10972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69AF9-23CE-4A03-B57F-733152CB349A}"/>
              </a:ext>
            </a:extLst>
          </p:cNvPr>
          <p:cNvSpPr/>
          <p:nvPr/>
        </p:nvSpPr>
        <p:spPr>
          <a:xfrm>
            <a:off x="7697455" y="2608419"/>
            <a:ext cx="109728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4907F-72E3-44A8-B53B-50FE8D02A1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 balancing –</a:t>
            </a:r>
            <a:r>
              <a:rPr lang="en-US" baseline="0" dirty="0"/>
              <a:t> </a:t>
            </a:r>
            <a:r>
              <a:rPr lang="en-US" dirty="0"/>
              <a:t>traditionally</a:t>
            </a:r>
          </a:p>
        </p:txBody>
      </p:sp>
    </p:spTree>
    <p:extLst>
      <p:ext uri="{BB962C8B-B14F-4D97-AF65-F5344CB8AC3E}">
        <p14:creationId xmlns:p14="http://schemas.microsoft.com/office/powerpoint/2010/main" val="207995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613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*Re-sampling and Cross-validation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A2684-B264-4CF7-A9A3-3361EBB4C9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 balancing – cross</a:t>
            </a:r>
            <a:r>
              <a:rPr lang="en-US" baseline="0" dirty="0"/>
              <a:t> validation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1254C-BB4B-4131-8BC5-1F799C2CC177}"/>
              </a:ext>
            </a:extLst>
          </p:cNvPr>
          <p:cNvSpPr/>
          <p:nvPr/>
        </p:nvSpPr>
        <p:spPr>
          <a:xfrm>
            <a:off x="342993" y="3424603"/>
            <a:ext cx="1881402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5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Re-sampled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F2B8F6-1041-4D8A-8F23-39FA6226BDE4}"/>
              </a:ext>
            </a:extLst>
          </p:cNvPr>
          <p:cNvGrpSpPr/>
          <p:nvPr/>
        </p:nvGrpSpPr>
        <p:grpSpPr>
          <a:xfrm>
            <a:off x="3373908" y="3424603"/>
            <a:ext cx="1881402" cy="3200400"/>
            <a:chOff x="3373908" y="3424603"/>
            <a:chExt cx="1881402" cy="3200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8A82D0-C4FB-4474-8A76-AC0DDC232A21}"/>
                </a:ext>
              </a:extLst>
            </p:cNvPr>
            <p:cNvSpPr/>
            <p:nvPr/>
          </p:nvSpPr>
          <p:spPr>
            <a:xfrm>
              <a:off x="3373908" y="3424603"/>
              <a:ext cx="1881402" cy="64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Test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2850D-8D1D-4548-9AA0-7C32845CCFF8}"/>
                </a:ext>
              </a:extLst>
            </p:cNvPr>
            <p:cNvSpPr/>
            <p:nvPr/>
          </p:nvSpPr>
          <p:spPr>
            <a:xfrm>
              <a:off x="3373908" y="4064683"/>
              <a:ext cx="1881402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Train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728DD7-7C61-4BE0-AAE9-7ED123685BE4}"/>
                </a:ext>
              </a:extLst>
            </p:cNvPr>
            <p:cNvSpPr/>
            <p:nvPr/>
          </p:nvSpPr>
          <p:spPr>
            <a:xfrm>
              <a:off x="3373908" y="5344843"/>
              <a:ext cx="1881402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Train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3CD4D1-6E3D-4FF1-8E6A-622D69AF28F8}"/>
                </a:ext>
              </a:extLst>
            </p:cNvPr>
            <p:cNvSpPr/>
            <p:nvPr/>
          </p:nvSpPr>
          <p:spPr>
            <a:xfrm>
              <a:off x="3373908" y="5984923"/>
              <a:ext cx="1881402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D2CB4F-3D00-4556-BC5D-C5D3CA8793D1}"/>
                </a:ext>
              </a:extLst>
            </p:cNvPr>
            <p:cNvSpPr/>
            <p:nvPr/>
          </p:nvSpPr>
          <p:spPr>
            <a:xfrm>
              <a:off x="3373908" y="4704763"/>
              <a:ext cx="1881402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Train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E97E18-AAEA-47AE-A424-D371217DD66B}"/>
              </a:ext>
            </a:extLst>
          </p:cNvPr>
          <p:cNvCxnSpPr>
            <a:cxnSpLocks/>
          </p:cNvCxnSpPr>
          <p:nvPr/>
        </p:nvCxnSpPr>
        <p:spPr>
          <a:xfrm>
            <a:off x="6096000" y="2396301"/>
            <a:ext cx="0" cy="41148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lumMod val="60000"/>
                <a:lumOff val="40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EC65D0-ECCB-4A1D-B6C6-7B76144C5C5A}"/>
              </a:ext>
            </a:extLst>
          </p:cNvPr>
          <p:cNvSpPr/>
          <p:nvPr/>
        </p:nvSpPr>
        <p:spPr>
          <a:xfrm>
            <a:off x="6817022" y="2473277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Correct: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9AA077-D721-4443-9D10-7900EBE32600}"/>
              </a:ext>
            </a:extLst>
          </p:cNvPr>
          <p:cNvSpPr/>
          <p:nvPr/>
        </p:nvSpPr>
        <p:spPr>
          <a:xfrm>
            <a:off x="304799" y="2473277"/>
            <a:ext cx="1434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Wrong: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A23C203-E8FC-4A9D-8E7D-F0E72A62C929}"/>
              </a:ext>
            </a:extLst>
          </p:cNvPr>
          <p:cNvSpPr/>
          <p:nvPr/>
        </p:nvSpPr>
        <p:spPr>
          <a:xfrm>
            <a:off x="2455524" y="4808306"/>
            <a:ext cx="729465" cy="31849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FD2ECE-998E-4543-A999-526D2F377C56}"/>
              </a:ext>
            </a:extLst>
          </p:cNvPr>
          <p:cNvGrpSpPr/>
          <p:nvPr/>
        </p:nvGrpSpPr>
        <p:grpSpPr>
          <a:xfrm>
            <a:off x="6574734" y="3424603"/>
            <a:ext cx="1881402" cy="3200400"/>
            <a:chOff x="3373908" y="3424603"/>
            <a:chExt cx="1881402" cy="3200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94EA21-B176-4914-90E9-8BBDD2C51C31}"/>
                </a:ext>
              </a:extLst>
            </p:cNvPr>
            <p:cNvSpPr/>
            <p:nvPr/>
          </p:nvSpPr>
          <p:spPr>
            <a:xfrm>
              <a:off x="3373908" y="3424603"/>
              <a:ext cx="1881402" cy="64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Test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3D312-203E-4C5D-AE02-BC1FF1620B37}"/>
                </a:ext>
              </a:extLst>
            </p:cNvPr>
            <p:cNvSpPr/>
            <p:nvPr/>
          </p:nvSpPr>
          <p:spPr>
            <a:xfrm>
              <a:off x="3373908" y="4064683"/>
              <a:ext cx="1881402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Train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8E6F98-0E50-4023-93EB-974027C86382}"/>
                </a:ext>
              </a:extLst>
            </p:cNvPr>
            <p:cNvSpPr/>
            <p:nvPr/>
          </p:nvSpPr>
          <p:spPr>
            <a:xfrm>
              <a:off x="3373908" y="5344843"/>
              <a:ext cx="1881402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Train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FE0FD5-A17D-4457-976B-30E7C1B1DFC5}"/>
                </a:ext>
              </a:extLst>
            </p:cNvPr>
            <p:cNvSpPr/>
            <p:nvPr/>
          </p:nvSpPr>
          <p:spPr>
            <a:xfrm>
              <a:off x="3373908" y="5984923"/>
              <a:ext cx="1881402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Train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18AAED-5857-4D0F-88D9-DE08F7DC73F8}"/>
                </a:ext>
              </a:extLst>
            </p:cNvPr>
            <p:cNvSpPr/>
            <p:nvPr/>
          </p:nvSpPr>
          <p:spPr>
            <a:xfrm>
              <a:off x="3373908" y="4704763"/>
              <a:ext cx="1881402" cy="64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352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Train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682F4-DAA4-4F0E-A89A-9D0B72342407}"/>
              </a:ext>
            </a:extLst>
          </p:cNvPr>
          <p:cNvGrpSpPr/>
          <p:nvPr/>
        </p:nvGrpSpPr>
        <p:grpSpPr>
          <a:xfrm>
            <a:off x="8505430" y="4284323"/>
            <a:ext cx="4076047" cy="2116476"/>
            <a:chOff x="8505430" y="4284323"/>
            <a:chExt cx="4076047" cy="2116476"/>
          </a:xfrm>
        </p:grpSpPr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524A3FBD-7AB0-499D-BA49-70B8601DC474}"/>
                </a:ext>
              </a:extLst>
            </p:cNvPr>
            <p:cNvSpPr/>
            <p:nvPr/>
          </p:nvSpPr>
          <p:spPr>
            <a:xfrm>
              <a:off x="8505430" y="4284323"/>
              <a:ext cx="380144" cy="2116476"/>
            </a:xfrm>
            <a:prstGeom prst="rightBrace">
              <a:avLst>
                <a:gd name="adj1" fmla="val 139189"/>
                <a:gd name="adj2" fmla="val 50000"/>
              </a:avLst>
            </a:prstGeom>
            <a:ln w="38100">
              <a:solidFill>
                <a:srgbClr val="3352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29F8F0-077F-424A-BD38-78AA7E095E48}"/>
                </a:ext>
              </a:extLst>
            </p:cNvPr>
            <p:cNvSpPr/>
            <p:nvPr/>
          </p:nvSpPr>
          <p:spPr>
            <a:xfrm>
              <a:off x="9054746" y="4865507"/>
              <a:ext cx="352673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ONLY re-sample </a:t>
              </a:r>
            </a:p>
            <a:p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the Training data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E53EF4-081C-47FF-AB8E-40E8E4D5537B}"/>
              </a:ext>
            </a:extLst>
          </p:cNvPr>
          <p:cNvGrpSpPr/>
          <p:nvPr/>
        </p:nvGrpSpPr>
        <p:grpSpPr>
          <a:xfrm>
            <a:off x="8456136" y="3483033"/>
            <a:ext cx="3503856" cy="523220"/>
            <a:chOff x="8456136" y="3483033"/>
            <a:chExt cx="3503856" cy="5232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6F4FCE-24E9-4745-9C72-468E8FBB552C}"/>
                </a:ext>
              </a:extLst>
            </p:cNvPr>
            <p:cNvSpPr/>
            <p:nvPr/>
          </p:nvSpPr>
          <p:spPr>
            <a:xfrm>
              <a:off x="9054746" y="3483033"/>
              <a:ext cx="29052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</a:rPr>
                <a:t>Keep the same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1A83886-6614-4326-B903-C82869518D62}"/>
                </a:ext>
              </a:extLst>
            </p:cNvPr>
            <p:cNvCxnSpPr>
              <a:cxnSpLocks/>
              <a:stCxn id="27" idx="3"/>
              <a:endCxn id="36" idx="1"/>
            </p:cNvCxnSpPr>
            <p:nvPr/>
          </p:nvCxnSpPr>
          <p:spPr>
            <a:xfrm>
              <a:off x="8456136" y="3744643"/>
              <a:ext cx="598610" cy="0"/>
            </a:xfrm>
            <a:prstGeom prst="straightConnector1">
              <a:avLst/>
            </a:prstGeom>
            <a:ln w="38100">
              <a:solidFill>
                <a:srgbClr val="3352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1078C2-82FE-4744-812E-91633BB12977}"/>
              </a:ext>
            </a:extLst>
          </p:cNvPr>
          <p:cNvGrpSpPr/>
          <p:nvPr/>
        </p:nvGrpSpPr>
        <p:grpSpPr>
          <a:xfrm>
            <a:off x="3137101" y="2908685"/>
            <a:ext cx="2480166" cy="656321"/>
            <a:chOff x="3137101" y="2908685"/>
            <a:chExt cx="2480166" cy="65632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89EBAA-2663-40AB-A4CD-18CA85566890}"/>
                </a:ext>
              </a:extLst>
            </p:cNvPr>
            <p:cNvSpPr/>
            <p:nvPr/>
          </p:nvSpPr>
          <p:spPr>
            <a:xfrm>
              <a:off x="3137101" y="2908685"/>
              <a:ext cx="24801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Include synthetic data!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BC7C89-7427-4B29-84E9-A0FCBB16E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7184" y="3244966"/>
              <a:ext cx="0" cy="32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Graphic 31" descr="No sign">
            <a:extLst>
              <a:ext uri="{FF2B5EF4-FFF2-40B4-BE49-F238E27FC236}">
                <a16:creationId xmlns:a16="http://schemas.microsoft.com/office/drawing/2014/main" id="{1793886E-7065-4738-9F0A-0A6D940D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649" y="3784720"/>
            <a:ext cx="2480165" cy="248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9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83279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 this project: Under sampling + SMOTE + ENN</a:t>
            </a: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Under sampling</a:t>
            </a:r>
          </a:p>
          <a:p>
            <a:pPr lvl="1"/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Random removing</a:t>
            </a:r>
          </a:p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Decrease the gap</a:t>
            </a:r>
          </a:p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Not increasing the data size</a:t>
            </a:r>
          </a:p>
          <a:p>
            <a:pPr lvl="1"/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(Min/Maj) Ratio: 0.0017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0.0026</a:t>
            </a:r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EC3CE332-DD51-4717-8D34-E286DE8FD07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balancing – this </a:t>
            </a:r>
            <a:r>
              <a:rPr lang="en-US" baseline="0" dirty="0" err="1"/>
              <a:t>project_Under</a:t>
            </a:r>
            <a:r>
              <a:rPr lang="en-US" baseline="0" dirty="0"/>
              <a:t>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6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8327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 this project: Under sampling + SMOTE + ENN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2) SMOTE</a:t>
            </a:r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EC3CE332-DD51-4717-8D34-E286DE8FD07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balancing – this </a:t>
            </a:r>
            <a:r>
              <a:rPr lang="en-US" baseline="0" dirty="0" err="1"/>
              <a:t>project_SMOTE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DB77CE-570B-433D-97DA-13B964FA881F}"/>
              </a:ext>
            </a:extLst>
          </p:cNvPr>
          <p:cNvGrpSpPr/>
          <p:nvPr/>
        </p:nvGrpSpPr>
        <p:grpSpPr>
          <a:xfrm>
            <a:off x="1655323" y="3037166"/>
            <a:ext cx="6217920" cy="3474720"/>
            <a:chOff x="1655323" y="3037166"/>
            <a:chExt cx="6217920" cy="347472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D805826-492C-4A1F-9663-D8A105FA2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9426" y="4828522"/>
              <a:ext cx="800407" cy="60451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004324-CE49-4ADF-BB8A-63BBA6BD9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218" y="4221824"/>
              <a:ext cx="341285" cy="41957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406551-631A-4C4E-89EA-741D21553D46}"/>
                </a:ext>
              </a:extLst>
            </p:cNvPr>
            <p:cNvCxnSpPr>
              <a:cxnSpLocks/>
            </p:cNvCxnSpPr>
            <p:nvPr/>
          </p:nvCxnSpPr>
          <p:spPr>
            <a:xfrm>
              <a:off x="2828000" y="4706057"/>
              <a:ext cx="386582" cy="12035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B9CB30B-2AE3-4C87-9C5F-DE55C37EDFC4}"/>
                </a:ext>
              </a:extLst>
            </p:cNvPr>
            <p:cNvCxnSpPr>
              <a:cxnSpLocks/>
            </p:cNvCxnSpPr>
            <p:nvPr/>
          </p:nvCxnSpPr>
          <p:spPr>
            <a:xfrm>
              <a:off x="2736560" y="4797497"/>
              <a:ext cx="176768" cy="57088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2005CA7-E20F-4FC9-AB93-093525A950C5}"/>
                </a:ext>
              </a:extLst>
            </p:cNvPr>
            <p:cNvSpPr/>
            <p:nvPr/>
          </p:nvSpPr>
          <p:spPr>
            <a:xfrm>
              <a:off x="2943761" y="4248606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AEE722-C033-40AC-AE28-333EF553DD7A}"/>
                </a:ext>
              </a:extLst>
            </p:cNvPr>
            <p:cNvSpPr/>
            <p:nvPr/>
          </p:nvSpPr>
          <p:spPr>
            <a:xfrm>
              <a:off x="2955523" y="4708188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FE0431F-4E8D-4874-9F48-88CA38383923}"/>
                </a:ext>
              </a:extLst>
            </p:cNvPr>
            <p:cNvSpPr/>
            <p:nvPr/>
          </p:nvSpPr>
          <p:spPr>
            <a:xfrm>
              <a:off x="2751546" y="5039603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0C1D1D-35CB-49CF-8A4C-22B844B6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2644" y="4982508"/>
              <a:ext cx="236596" cy="38587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9FF6598-A59E-49E5-A96D-56B5485684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1819" y="4221824"/>
              <a:ext cx="598014" cy="47738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B9BFAF-E10A-4C77-BFC8-2ACCBDAB7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0680" y="4763864"/>
              <a:ext cx="472371" cy="12720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9B936E4-3297-4908-BA41-225A88308A51}"/>
                </a:ext>
              </a:extLst>
            </p:cNvPr>
            <p:cNvSpPr/>
            <p:nvPr/>
          </p:nvSpPr>
          <p:spPr>
            <a:xfrm>
              <a:off x="3502303" y="4747355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CA2D99-934C-4882-9532-572F07E70A13}"/>
                </a:ext>
              </a:extLst>
            </p:cNvPr>
            <p:cNvSpPr/>
            <p:nvPr/>
          </p:nvSpPr>
          <p:spPr>
            <a:xfrm>
              <a:off x="3370680" y="5056074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C7B5C-0477-473E-A427-0A947B56D113}"/>
                </a:ext>
              </a:extLst>
            </p:cNvPr>
            <p:cNvSpPr/>
            <p:nvPr/>
          </p:nvSpPr>
          <p:spPr>
            <a:xfrm>
              <a:off x="3378189" y="4310488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D0C15B4-0060-417F-8724-2368CDC02051}"/>
                </a:ext>
              </a:extLst>
            </p:cNvPr>
            <p:cNvCxnSpPr>
              <a:cxnSpLocks/>
            </p:cNvCxnSpPr>
            <p:nvPr/>
          </p:nvCxnSpPr>
          <p:spPr>
            <a:xfrm>
              <a:off x="3207161" y="4248606"/>
              <a:ext cx="72079" cy="55102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F9EC112-67A4-41FF-A40F-EFF814A67282}"/>
                </a:ext>
              </a:extLst>
            </p:cNvPr>
            <p:cNvSpPr/>
            <p:nvPr/>
          </p:nvSpPr>
          <p:spPr>
            <a:xfrm>
              <a:off x="3158093" y="4416789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BC63179-E238-4FDB-9F94-C978F856BC5D}"/>
                </a:ext>
              </a:extLst>
            </p:cNvPr>
            <p:cNvSpPr/>
            <p:nvPr/>
          </p:nvSpPr>
          <p:spPr>
            <a:xfrm>
              <a:off x="3652885" y="4493883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1C043F7-19B3-41C5-840F-FB421E357BD5}"/>
                </a:ext>
              </a:extLst>
            </p:cNvPr>
            <p:cNvSpPr/>
            <p:nvPr/>
          </p:nvSpPr>
          <p:spPr>
            <a:xfrm>
              <a:off x="3081907" y="5048532"/>
              <a:ext cx="182880" cy="18288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936A828-4FF4-4A7A-8D1D-2FFBB45253DB}"/>
                </a:ext>
              </a:extLst>
            </p:cNvPr>
            <p:cNvGrpSpPr/>
            <p:nvPr/>
          </p:nvGrpSpPr>
          <p:grpSpPr>
            <a:xfrm>
              <a:off x="2645120" y="3429000"/>
              <a:ext cx="4027856" cy="2555715"/>
              <a:chOff x="4518743" y="3206154"/>
              <a:chExt cx="4027856" cy="255571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EDBE029-9D94-4B7F-BD23-9539A7029542}"/>
                  </a:ext>
                </a:extLst>
              </p:cNvPr>
              <p:cNvGrpSpPr/>
              <p:nvPr/>
            </p:nvGrpSpPr>
            <p:grpSpPr>
              <a:xfrm>
                <a:off x="4518743" y="3337560"/>
                <a:ext cx="3217196" cy="2424309"/>
                <a:chOff x="4518743" y="3337560"/>
                <a:chExt cx="3217196" cy="242430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83D4D1E-850A-4650-B714-DAE890CADFF5}"/>
                    </a:ext>
                  </a:extLst>
                </p:cNvPr>
                <p:cNvSpPr/>
                <p:nvPr/>
              </p:nvSpPr>
              <p:spPr>
                <a:xfrm>
                  <a:off x="5722161" y="3766682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841E807-1073-40F0-8213-E77C07D24722}"/>
                    </a:ext>
                  </a:extLst>
                </p:cNvPr>
                <p:cNvSpPr/>
                <p:nvPr/>
              </p:nvSpPr>
              <p:spPr>
                <a:xfrm>
                  <a:off x="4518743" y="4391771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74E909E-DB6F-42B2-BE42-74C468C9EA9F}"/>
                    </a:ext>
                  </a:extLst>
                </p:cNvPr>
                <p:cNvSpPr/>
                <p:nvPr/>
              </p:nvSpPr>
              <p:spPr>
                <a:xfrm>
                  <a:off x="6404179" y="515721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B2793B9-8809-4D6B-929D-0F39B4ECE1DA}"/>
                    </a:ext>
                  </a:extLst>
                </p:cNvPr>
                <p:cNvSpPr/>
                <p:nvPr/>
              </p:nvSpPr>
              <p:spPr>
                <a:xfrm>
                  <a:off x="4989344" y="3842880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8B47F9E-117C-465F-8C60-9870B14B4E28}"/>
                    </a:ext>
                  </a:extLst>
                </p:cNvPr>
                <p:cNvSpPr/>
                <p:nvPr/>
              </p:nvSpPr>
              <p:spPr>
                <a:xfrm>
                  <a:off x="6924881" y="5086845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8B06D6C-6547-4E00-A6C0-D6D4E3F4968C}"/>
                    </a:ext>
                  </a:extLst>
                </p:cNvPr>
                <p:cNvSpPr/>
                <p:nvPr/>
              </p:nvSpPr>
              <p:spPr>
                <a:xfrm>
                  <a:off x="4760169" y="5118753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CA7E86A-57ED-45C4-BE48-D1646ED5303C}"/>
                    </a:ext>
                  </a:extLst>
                </p:cNvPr>
                <p:cNvSpPr/>
                <p:nvPr/>
              </p:nvSpPr>
              <p:spPr>
                <a:xfrm>
                  <a:off x="6268730" y="5578989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D4C0D53-9586-43FD-BC95-19329BB7C56D}"/>
                    </a:ext>
                  </a:extLst>
                </p:cNvPr>
                <p:cNvSpPr/>
                <p:nvPr/>
              </p:nvSpPr>
              <p:spPr>
                <a:xfrm>
                  <a:off x="6820786" y="4208891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DE7F439-B9A2-4E08-8214-0DAE3FD8FCF8}"/>
                    </a:ext>
                  </a:extLst>
                </p:cNvPr>
                <p:cNvSpPr/>
                <p:nvPr/>
              </p:nvSpPr>
              <p:spPr>
                <a:xfrm>
                  <a:off x="6268730" y="392722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9D584EE6-C487-46CA-9A52-F073A4200494}"/>
                    </a:ext>
                  </a:extLst>
                </p:cNvPr>
                <p:cNvSpPr/>
                <p:nvPr/>
              </p:nvSpPr>
              <p:spPr>
                <a:xfrm>
                  <a:off x="6318023" y="4516137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13B3BE7-52B9-4ABE-922A-6DFD820139A7}"/>
                    </a:ext>
                  </a:extLst>
                </p:cNvPr>
                <p:cNvSpPr/>
                <p:nvPr/>
              </p:nvSpPr>
              <p:spPr>
                <a:xfrm>
                  <a:off x="6375216" y="333756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68A0423-F161-4A8B-B280-398CBD6ED380}"/>
                    </a:ext>
                  </a:extLst>
                </p:cNvPr>
                <p:cNvSpPr/>
                <p:nvPr/>
              </p:nvSpPr>
              <p:spPr>
                <a:xfrm>
                  <a:off x="7493118" y="333756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CF77D9F-6E4A-4071-A582-960ED837A2B3}"/>
                    </a:ext>
                  </a:extLst>
                </p:cNvPr>
                <p:cNvSpPr/>
                <p:nvPr/>
              </p:nvSpPr>
              <p:spPr>
                <a:xfrm>
                  <a:off x="7553059" y="402576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F63DCA2-A9AB-42A5-8D9D-5DD34CFC063F}"/>
                    </a:ext>
                  </a:extLst>
                </p:cNvPr>
                <p:cNvSpPr/>
                <p:nvPr/>
              </p:nvSpPr>
              <p:spPr>
                <a:xfrm>
                  <a:off x="6824735" y="3583802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3CD3138-A319-48EF-AF58-1CD430AEE50C}"/>
                    </a:ext>
                  </a:extLst>
                </p:cNvPr>
                <p:cNvSpPr/>
                <p:nvPr/>
              </p:nvSpPr>
              <p:spPr>
                <a:xfrm>
                  <a:off x="7003666" y="3869402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9DBF79E5-F532-4069-AF25-0DC674CA5340}"/>
                    </a:ext>
                  </a:extLst>
                </p:cNvPr>
                <p:cNvSpPr/>
                <p:nvPr/>
              </p:nvSpPr>
              <p:spPr>
                <a:xfrm>
                  <a:off x="7388650" y="4521668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10C34C9-9333-4DB1-8FF5-7BAC41AD2554}"/>
                    </a:ext>
                  </a:extLst>
                </p:cNvPr>
                <p:cNvSpPr/>
                <p:nvPr/>
              </p:nvSpPr>
              <p:spPr>
                <a:xfrm>
                  <a:off x="5716674" y="4449578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4A67E3B-C27F-4B98-BFA9-54D5917E5303}"/>
                    </a:ext>
                  </a:extLst>
                </p:cNvPr>
                <p:cNvSpPr/>
                <p:nvPr/>
              </p:nvSpPr>
              <p:spPr>
                <a:xfrm>
                  <a:off x="5061423" y="4576782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9034800-B030-4EBE-AE76-1CB8C115BAD0}"/>
                  </a:ext>
                </a:extLst>
              </p:cNvPr>
              <p:cNvGrpSpPr/>
              <p:nvPr/>
            </p:nvGrpSpPr>
            <p:grpSpPr>
              <a:xfrm>
                <a:off x="6871630" y="3206154"/>
                <a:ext cx="1674969" cy="2349406"/>
                <a:chOff x="6871630" y="3206154"/>
                <a:chExt cx="1674969" cy="2349406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B12853A-C0F9-4076-A3CF-DD4C5A80D8FD}"/>
                    </a:ext>
                  </a:extLst>
                </p:cNvPr>
                <p:cNvSpPr/>
                <p:nvPr/>
              </p:nvSpPr>
              <p:spPr>
                <a:xfrm>
                  <a:off x="7233152" y="3612909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7E8CBEE-84E5-4159-B8B1-00C3524EA54A}"/>
                    </a:ext>
                  </a:extLst>
                </p:cNvPr>
                <p:cNvSpPr/>
                <p:nvPr/>
              </p:nvSpPr>
              <p:spPr>
                <a:xfrm>
                  <a:off x="7077657" y="3206154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D27E9E5-4E1E-4909-BD97-4500D63B261E}"/>
                    </a:ext>
                  </a:extLst>
                </p:cNvPr>
                <p:cNvSpPr/>
                <p:nvPr/>
              </p:nvSpPr>
              <p:spPr>
                <a:xfrm>
                  <a:off x="7171179" y="4184717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5557C98-FF92-45FB-A97E-69F71DA23DBA}"/>
                    </a:ext>
                  </a:extLst>
                </p:cNvPr>
                <p:cNvSpPr/>
                <p:nvPr/>
              </p:nvSpPr>
              <p:spPr>
                <a:xfrm>
                  <a:off x="8292131" y="3657773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753AAFDE-E5C3-4B2E-9E63-974B118D0E72}"/>
                    </a:ext>
                  </a:extLst>
                </p:cNvPr>
                <p:cNvSpPr/>
                <p:nvPr/>
              </p:nvSpPr>
              <p:spPr>
                <a:xfrm>
                  <a:off x="7877844" y="4541018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24E9302B-EE7E-41AF-8A29-C8023C8B3617}"/>
                    </a:ext>
                  </a:extLst>
                </p:cNvPr>
                <p:cNvSpPr/>
                <p:nvPr/>
              </p:nvSpPr>
              <p:spPr>
                <a:xfrm>
                  <a:off x="8180839" y="4220895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7F583AD9-3874-4D24-9BF6-80946F9F5C9E}"/>
                    </a:ext>
                  </a:extLst>
                </p:cNvPr>
                <p:cNvSpPr/>
                <p:nvPr/>
              </p:nvSpPr>
              <p:spPr>
                <a:xfrm>
                  <a:off x="8363719" y="4761646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501D6F2-E174-4CD2-ABF8-6F5F04046F3A}"/>
                    </a:ext>
                  </a:extLst>
                </p:cNvPr>
                <p:cNvSpPr/>
                <p:nvPr/>
              </p:nvSpPr>
              <p:spPr>
                <a:xfrm>
                  <a:off x="6871630" y="4669012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2F1983F-8305-4A5C-A5CF-8FEC774AC891}"/>
                    </a:ext>
                  </a:extLst>
                </p:cNvPr>
                <p:cNvSpPr/>
                <p:nvPr/>
              </p:nvSpPr>
              <p:spPr>
                <a:xfrm>
                  <a:off x="7604426" y="4976264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C442AE1-076C-4689-A03D-FABF38BA6E50}"/>
                    </a:ext>
                  </a:extLst>
                </p:cNvPr>
                <p:cNvSpPr/>
                <p:nvPr/>
              </p:nvSpPr>
              <p:spPr>
                <a:xfrm>
                  <a:off x="7797289" y="3700802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219C7D1-9811-4E87-90ED-FD00A471E949}"/>
                    </a:ext>
                  </a:extLst>
                </p:cNvPr>
                <p:cNvSpPr/>
                <p:nvPr/>
              </p:nvSpPr>
              <p:spPr>
                <a:xfrm>
                  <a:off x="7867190" y="325125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589FA79-D1AB-4204-82A5-07B3DEFF91BA}"/>
                    </a:ext>
                  </a:extLst>
                </p:cNvPr>
                <p:cNvSpPr/>
                <p:nvPr/>
              </p:nvSpPr>
              <p:spPr>
                <a:xfrm>
                  <a:off x="8192531" y="511262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868B88C-C8B1-4248-AA2C-9F29AACB6B65}"/>
                    </a:ext>
                  </a:extLst>
                </p:cNvPr>
                <p:cNvSpPr/>
                <p:nvPr/>
              </p:nvSpPr>
              <p:spPr>
                <a:xfrm>
                  <a:off x="7571530" y="537268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B01C3A-9B50-488F-9912-FC27E0F738DC}"/>
                </a:ext>
              </a:extLst>
            </p:cNvPr>
            <p:cNvCxnSpPr/>
            <p:nvPr/>
          </p:nvCxnSpPr>
          <p:spPr>
            <a:xfrm>
              <a:off x="1949717" y="3037166"/>
              <a:ext cx="0" cy="347472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D3CCFC-A021-4A79-A189-FA7C5BC9C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5323" y="6226285"/>
              <a:ext cx="621792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C921656-66A5-42D6-A9FC-DEA7B390D3E6}"/>
              </a:ext>
            </a:extLst>
          </p:cNvPr>
          <p:cNvSpPr/>
          <p:nvPr/>
        </p:nvSpPr>
        <p:spPr>
          <a:xfrm>
            <a:off x="8373059" y="4089120"/>
            <a:ext cx="182880" cy="1828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F147F-4483-4E11-990F-1E04E72DB296}"/>
              </a:ext>
            </a:extLst>
          </p:cNvPr>
          <p:cNvSpPr txBox="1"/>
          <p:nvPr/>
        </p:nvSpPr>
        <p:spPr>
          <a:xfrm>
            <a:off x="8596535" y="3070771"/>
            <a:ext cx="1646605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Minority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Majority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x-none" dirty="0">
                <a:solidFill>
                  <a:schemeClr val="accent1">
                    <a:lumMod val="50000"/>
                  </a:schemeClr>
                </a:solidFill>
              </a:rPr>
              <a:t>ynthetic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1497AAB-C4BE-40E5-AACB-A5E0D9E77A00}"/>
              </a:ext>
            </a:extLst>
          </p:cNvPr>
          <p:cNvSpPr/>
          <p:nvPr/>
        </p:nvSpPr>
        <p:spPr>
          <a:xfrm>
            <a:off x="8373059" y="322833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50">
            <a:extLst>
              <a:ext uri="{FF2B5EF4-FFF2-40B4-BE49-F238E27FC236}">
                <a16:creationId xmlns:a16="http://schemas.microsoft.com/office/drawing/2014/main" id="{53790893-0C9C-412B-8224-7D611C92A6F8}"/>
              </a:ext>
            </a:extLst>
          </p:cNvPr>
          <p:cNvSpPr/>
          <p:nvPr/>
        </p:nvSpPr>
        <p:spPr>
          <a:xfrm>
            <a:off x="8373059" y="3640102"/>
            <a:ext cx="182880" cy="18288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A27A0-73CC-416A-A55B-6E9C4DDFCE61}"/>
              </a:ext>
            </a:extLst>
          </p:cNvPr>
          <p:cNvSpPr/>
          <p:nvPr/>
        </p:nvSpPr>
        <p:spPr>
          <a:xfrm>
            <a:off x="8131437" y="3037166"/>
            <a:ext cx="2309436" cy="142630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8327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 this project: Under sampling + SMOTE + ENN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3) ENN</a:t>
            </a:r>
          </a:p>
        </p:txBody>
      </p:sp>
      <p:sp>
        <p:nvSpPr>
          <p:cNvPr id="71" name="Title 70">
            <a:extLst>
              <a:ext uri="{FF2B5EF4-FFF2-40B4-BE49-F238E27FC236}">
                <a16:creationId xmlns:a16="http://schemas.microsoft.com/office/drawing/2014/main" id="{EC3CE332-DD51-4717-8D34-E286DE8FD07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balancing – this </a:t>
            </a:r>
            <a:r>
              <a:rPr lang="en-US" baseline="0" dirty="0" err="1"/>
              <a:t>project_ENN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8511B-3C9F-4D84-B82A-35F310F99681}"/>
              </a:ext>
            </a:extLst>
          </p:cNvPr>
          <p:cNvSpPr txBox="1"/>
          <p:nvPr/>
        </p:nvSpPr>
        <p:spPr>
          <a:xfrm>
            <a:off x="8632720" y="1626062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Final Ratio: 1:2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C6701E-1687-4749-B566-B67027DF48A9}"/>
              </a:ext>
            </a:extLst>
          </p:cNvPr>
          <p:cNvGrpSpPr/>
          <p:nvPr/>
        </p:nvGrpSpPr>
        <p:grpSpPr>
          <a:xfrm>
            <a:off x="1655323" y="3037166"/>
            <a:ext cx="6217920" cy="3474720"/>
            <a:chOff x="3528946" y="2814320"/>
            <a:chExt cx="6217920" cy="34747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2E4483-F4AE-425E-9880-3AE6DEF081F9}"/>
                </a:ext>
              </a:extLst>
            </p:cNvPr>
            <p:cNvGrpSpPr/>
            <p:nvPr/>
          </p:nvGrpSpPr>
          <p:grpSpPr>
            <a:xfrm>
              <a:off x="3528946" y="2814320"/>
              <a:ext cx="6217920" cy="3474720"/>
              <a:chOff x="3528946" y="2814320"/>
              <a:chExt cx="6217920" cy="34747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EDBE029-9D94-4B7F-BD23-9539A7029542}"/>
                  </a:ext>
                </a:extLst>
              </p:cNvPr>
              <p:cNvGrpSpPr/>
              <p:nvPr/>
            </p:nvGrpSpPr>
            <p:grpSpPr>
              <a:xfrm>
                <a:off x="3528946" y="2814320"/>
                <a:ext cx="6217920" cy="3474720"/>
                <a:chOff x="3528946" y="2814320"/>
                <a:chExt cx="6217920" cy="347472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B07D7E9-582E-465C-BD9D-DC77494BE223}"/>
                    </a:ext>
                  </a:extLst>
                </p:cNvPr>
                <p:cNvCxnSpPr/>
                <p:nvPr/>
              </p:nvCxnSpPr>
              <p:spPr>
                <a:xfrm>
                  <a:off x="3823340" y="2814320"/>
                  <a:ext cx="0" cy="3474720"/>
                </a:xfrm>
                <a:prstGeom prst="line">
                  <a:avLst/>
                </a:prstGeom>
                <a:ln w="762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7EBEA9A-E4C3-444B-9CCF-9D8625D2B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28946" y="6003439"/>
                  <a:ext cx="6217920" cy="0"/>
                </a:xfrm>
                <a:prstGeom prst="line">
                  <a:avLst/>
                </a:prstGeom>
                <a:ln w="762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841E807-1073-40F0-8213-E77C07D24722}"/>
                    </a:ext>
                  </a:extLst>
                </p:cNvPr>
                <p:cNvSpPr/>
                <p:nvPr/>
              </p:nvSpPr>
              <p:spPr>
                <a:xfrm>
                  <a:off x="4518743" y="4391771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B74E909E-DB6F-42B2-BE42-74C468C9EA9F}"/>
                    </a:ext>
                  </a:extLst>
                </p:cNvPr>
                <p:cNvSpPr/>
                <p:nvPr/>
              </p:nvSpPr>
              <p:spPr>
                <a:xfrm>
                  <a:off x="6404179" y="515721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B2793B9-8809-4D6B-929D-0F39B4ECE1DA}"/>
                    </a:ext>
                  </a:extLst>
                </p:cNvPr>
                <p:cNvSpPr/>
                <p:nvPr/>
              </p:nvSpPr>
              <p:spPr>
                <a:xfrm>
                  <a:off x="4989344" y="3842880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C8B47F9E-117C-465F-8C60-9870B14B4E28}"/>
                    </a:ext>
                  </a:extLst>
                </p:cNvPr>
                <p:cNvSpPr/>
                <p:nvPr/>
              </p:nvSpPr>
              <p:spPr>
                <a:xfrm>
                  <a:off x="6924881" y="5086845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8B06D6C-6547-4E00-A6C0-D6D4E3F4968C}"/>
                    </a:ext>
                  </a:extLst>
                </p:cNvPr>
                <p:cNvSpPr/>
                <p:nvPr/>
              </p:nvSpPr>
              <p:spPr>
                <a:xfrm>
                  <a:off x="4760169" y="5118753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4CA7E86A-57ED-45C4-BE48-D1646ED5303C}"/>
                    </a:ext>
                  </a:extLst>
                </p:cNvPr>
                <p:cNvSpPr/>
                <p:nvPr/>
              </p:nvSpPr>
              <p:spPr>
                <a:xfrm>
                  <a:off x="6268730" y="5578989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ED4C0D53-9586-43FD-BC95-19329BB7C56D}"/>
                    </a:ext>
                  </a:extLst>
                </p:cNvPr>
                <p:cNvSpPr/>
                <p:nvPr/>
              </p:nvSpPr>
              <p:spPr>
                <a:xfrm>
                  <a:off x="6820786" y="4208891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2DE7F439-B9A2-4E08-8214-0DAE3FD8FCF8}"/>
                    </a:ext>
                  </a:extLst>
                </p:cNvPr>
                <p:cNvSpPr/>
                <p:nvPr/>
              </p:nvSpPr>
              <p:spPr>
                <a:xfrm>
                  <a:off x="6268730" y="392722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9D584EE6-C487-46CA-9A52-F073A4200494}"/>
                    </a:ext>
                  </a:extLst>
                </p:cNvPr>
                <p:cNvSpPr/>
                <p:nvPr/>
              </p:nvSpPr>
              <p:spPr>
                <a:xfrm>
                  <a:off x="6318023" y="4516137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D13B3BE7-52B9-4ABE-922A-6DFD820139A7}"/>
                    </a:ext>
                  </a:extLst>
                </p:cNvPr>
                <p:cNvSpPr/>
                <p:nvPr/>
              </p:nvSpPr>
              <p:spPr>
                <a:xfrm>
                  <a:off x="6375216" y="333756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D68A0423-F161-4A8B-B280-398CBD6ED380}"/>
                    </a:ext>
                  </a:extLst>
                </p:cNvPr>
                <p:cNvSpPr/>
                <p:nvPr/>
              </p:nvSpPr>
              <p:spPr>
                <a:xfrm>
                  <a:off x="7493118" y="333756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5CF77D9F-6E4A-4071-A582-960ED837A2B3}"/>
                    </a:ext>
                  </a:extLst>
                </p:cNvPr>
                <p:cNvSpPr/>
                <p:nvPr/>
              </p:nvSpPr>
              <p:spPr>
                <a:xfrm>
                  <a:off x="7553059" y="4025760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F63DCA2-A9AB-42A5-8D9D-5DD34CFC063F}"/>
                    </a:ext>
                  </a:extLst>
                </p:cNvPr>
                <p:cNvSpPr/>
                <p:nvPr/>
              </p:nvSpPr>
              <p:spPr>
                <a:xfrm>
                  <a:off x="6824735" y="3583802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73CD3138-A319-48EF-AF58-1CD430AEE50C}"/>
                    </a:ext>
                  </a:extLst>
                </p:cNvPr>
                <p:cNvSpPr/>
                <p:nvPr/>
              </p:nvSpPr>
              <p:spPr>
                <a:xfrm>
                  <a:off x="7003666" y="3869402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>
                  <a:extLst>
                    <a:ext uri="{FF2B5EF4-FFF2-40B4-BE49-F238E27FC236}">
                      <a16:creationId xmlns:a16="http://schemas.microsoft.com/office/drawing/2014/main" id="{9DBF79E5-F532-4069-AF25-0DC674CA5340}"/>
                    </a:ext>
                  </a:extLst>
                </p:cNvPr>
                <p:cNvSpPr/>
                <p:nvPr/>
              </p:nvSpPr>
              <p:spPr>
                <a:xfrm>
                  <a:off x="7388650" y="4521668"/>
                  <a:ext cx="182880" cy="18288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10C34C9-9333-4DB1-8FF5-7BAC41AD2554}"/>
                    </a:ext>
                  </a:extLst>
                </p:cNvPr>
                <p:cNvSpPr/>
                <p:nvPr/>
              </p:nvSpPr>
              <p:spPr>
                <a:xfrm>
                  <a:off x="5716674" y="4449578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4A67E3B-C27F-4B98-BFA9-54D5917E5303}"/>
                    </a:ext>
                  </a:extLst>
                </p:cNvPr>
                <p:cNvSpPr/>
                <p:nvPr/>
              </p:nvSpPr>
              <p:spPr>
                <a:xfrm>
                  <a:off x="5061423" y="4576782"/>
                  <a:ext cx="182880" cy="18288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2005CA7-E20F-4FC9-AB93-093525A950C5}"/>
                  </a:ext>
                </a:extLst>
              </p:cNvPr>
              <p:cNvSpPr/>
              <p:nvPr/>
            </p:nvSpPr>
            <p:spPr>
              <a:xfrm>
                <a:off x="4817384" y="4025760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1AEE722-C033-40AC-AE28-333EF553DD7A}"/>
                  </a:ext>
                </a:extLst>
              </p:cNvPr>
              <p:cNvSpPr/>
              <p:nvPr/>
            </p:nvSpPr>
            <p:spPr>
              <a:xfrm>
                <a:off x="4829146" y="4485342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E0431F-4E8D-4874-9F48-88CA38383923}"/>
                  </a:ext>
                </a:extLst>
              </p:cNvPr>
              <p:cNvSpPr/>
              <p:nvPr/>
            </p:nvSpPr>
            <p:spPr>
              <a:xfrm>
                <a:off x="4625169" y="4816757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9B936E4-3297-4908-BA41-225A88308A51}"/>
                  </a:ext>
                </a:extLst>
              </p:cNvPr>
              <p:cNvSpPr/>
              <p:nvPr/>
            </p:nvSpPr>
            <p:spPr>
              <a:xfrm>
                <a:off x="5375926" y="4524509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7CA2D99-934C-4882-9532-572F07E70A13}"/>
                  </a:ext>
                </a:extLst>
              </p:cNvPr>
              <p:cNvSpPr/>
              <p:nvPr/>
            </p:nvSpPr>
            <p:spPr>
              <a:xfrm>
                <a:off x="5244303" y="4833228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8BC7B5C-0477-473E-A427-0A947B56D113}"/>
                  </a:ext>
                </a:extLst>
              </p:cNvPr>
              <p:cNvSpPr/>
              <p:nvPr/>
            </p:nvSpPr>
            <p:spPr>
              <a:xfrm>
                <a:off x="5251812" y="4087642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F9EC112-67A4-41FF-A40F-EFF814A67282}"/>
                  </a:ext>
                </a:extLst>
              </p:cNvPr>
              <p:cNvSpPr/>
              <p:nvPr/>
            </p:nvSpPr>
            <p:spPr>
              <a:xfrm>
                <a:off x="5031716" y="4193943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BC63179-E238-4FDB-9F94-C978F856BC5D}"/>
                  </a:ext>
                </a:extLst>
              </p:cNvPr>
              <p:cNvSpPr/>
              <p:nvPr/>
            </p:nvSpPr>
            <p:spPr>
              <a:xfrm>
                <a:off x="5526508" y="4271037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1C043F7-19B3-41C5-840F-FB421E357BD5}"/>
                  </a:ext>
                </a:extLst>
              </p:cNvPr>
              <p:cNvSpPr/>
              <p:nvPr/>
            </p:nvSpPr>
            <p:spPr>
              <a:xfrm>
                <a:off x="4955530" y="4825686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B0633B-E186-424A-9395-021C525B073D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5407910" y="3858122"/>
              <a:ext cx="314251" cy="25630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304F9A-41B8-42C0-A3A1-42AAEA24CF67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5617948" y="3922780"/>
              <a:ext cx="130995" cy="3482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198990-5DEB-4364-BDC7-4C2D80195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5041" y="3858122"/>
              <a:ext cx="363689" cy="1605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4D8210C-7FF4-4769-A997-F79A11638B6D}"/>
                </a:ext>
              </a:extLst>
            </p:cNvPr>
            <p:cNvSpPr/>
            <p:nvPr/>
          </p:nvSpPr>
          <p:spPr>
            <a:xfrm>
              <a:off x="5722161" y="3766682"/>
              <a:ext cx="182880" cy="18288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3331ED6-6E04-4210-88AC-1866D156A80C}"/>
                </a:ext>
              </a:extLst>
            </p:cNvPr>
            <p:cNvGrpSpPr/>
            <p:nvPr/>
          </p:nvGrpSpPr>
          <p:grpSpPr>
            <a:xfrm>
              <a:off x="6871630" y="3206154"/>
              <a:ext cx="1674969" cy="2349406"/>
              <a:chOff x="6871630" y="3206154"/>
              <a:chExt cx="1674969" cy="234940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D244768-165F-44A4-899F-0BCC3CB8EDC6}"/>
                  </a:ext>
                </a:extLst>
              </p:cNvPr>
              <p:cNvSpPr/>
              <p:nvPr/>
            </p:nvSpPr>
            <p:spPr>
              <a:xfrm>
                <a:off x="7233152" y="3612909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93B8AE8-85C3-43CE-B42F-718C584B0042}"/>
                  </a:ext>
                </a:extLst>
              </p:cNvPr>
              <p:cNvSpPr/>
              <p:nvPr/>
            </p:nvSpPr>
            <p:spPr>
              <a:xfrm>
                <a:off x="7077657" y="3206154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3CBCED3-E885-4CEF-8C4A-DD2D62B895EF}"/>
                  </a:ext>
                </a:extLst>
              </p:cNvPr>
              <p:cNvSpPr/>
              <p:nvPr/>
            </p:nvSpPr>
            <p:spPr>
              <a:xfrm>
                <a:off x="7171179" y="4184717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70DDC20-D935-41D3-B835-1D1DD676D0DB}"/>
                  </a:ext>
                </a:extLst>
              </p:cNvPr>
              <p:cNvSpPr/>
              <p:nvPr/>
            </p:nvSpPr>
            <p:spPr>
              <a:xfrm>
                <a:off x="8292131" y="3657773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3F1A6EA-5FC4-4A56-83E1-9008C26E7C28}"/>
                  </a:ext>
                </a:extLst>
              </p:cNvPr>
              <p:cNvSpPr/>
              <p:nvPr/>
            </p:nvSpPr>
            <p:spPr>
              <a:xfrm>
                <a:off x="7877844" y="4541018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E0AE925-13C0-439A-969A-51BBB1B9BFD9}"/>
                  </a:ext>
                </a:extLst>
              </p:cNvPr>
              <p:cNvSpPr/>
              <p:nvPr/>
            </p:nvSpPr>
            <p:spPr>
              <a:xfrm>
                <a:off x="8180839" y="4220895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221A69D-6530-4296-ADA1-3A4BF96CA6A8}"/>
                  </a:ext>
                </a:extLst>
              </p:cNvPr>
              <p:cNvSpPr/>
              <p:nvPr/>
            </p:nvSpPr>
            <p:spPr>
              <a:xfrm>
                <a:off x="8363719" y="4761646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692E5F8-9C42-49FC-9692-2DD71218F213}"/>
                  </a:ext>
                </a:extLst>
              </p:cNvPr>
              <p:cNvSpPr/>
              <p:nvPr/>
            </p:nvSpPr>
            <p:spPr>
              <a:xfrm>
                <a:off x="6871630" y="4669012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82DA230-551E-4BED-9C1E-E6C2702A57A8}"/>
                  </a:ext>
                </a:extLst>
              </p:cNvPr>
              <p:cNvSpPr/>
              <p:nvPr/>
            </p:nvSpPr>
            <p:spPr>
              <a:xfrm>
                <a:off x="7604426" y="4976264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55AB6D7-EBE9-466F-A0B5-589C3AD17C56}"/>
                  </a:ext>
                </a:extLst>
              </p:cNvPr>
              <p:cNvSpPr/>
              <p:nvPr/>
            </p:nvSpPr>
            <p:spPr>
              <a:xfrm>
                <a:off x="7797289" y="3700802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3FBEE02-71E1-4922-A977-BF2FE3CBF7A1}"/>
                  </a:ext>
                </a:extLst>
              </p:cNvPr>
              <p:cNvSpPr/>
              <p:nvPr/>
            </p:nvSpPr>
            <p:spPr>
              <a:xfrm>
                <a:off x="7867190" y="3251250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11253C5-E64A-47B6-8A1E-9E8EF8951CD5}"/>
                  </a:ext>
                </a:extLst>
              </p:cNvPr>
              <p:cNvSpPr/>
              <p:nvPr/>
            </p:nvSpPr>
            <p:spPr>
              <a:xfrm>
                <a:off x="8192531" y="5112620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07F7276-0B23-427A-AB2D-ED837DE5E79A}"/>
                  </a:ext>
                </a:extLst>
              </p:cNvPr>
              <p:cNvSpPr/>
              <p:nvPr/>
            </p:nvSpPr>
            <p:spPr>
              <a:xfrm>
                <a:off x="7571530" y="5372680"/>
                <a:ext cx="182880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3602F6-4DF2-46E3-B0F0-B0928381925B}"/>
                </a:ext>
              </a:extLst>
            </p:cNvPr>
            <p:cNvSpPr txBox="1"/>
            <p:nvPr/>
          </p:nvSpPr>
          <p:spPr>
            <a:xfrm>
              <a:off x="5182505" y="3190567"/>
              <a:ext cx="1172116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dirty="0"/>
                <a:t>Removed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270717-3C94-45BB-81CA-72C43E00258E}"/>
                </a:ext>
              </a:extLst>
            </p:cNvPr>
            <p:cNvCxnSpPr>
              <a:cxnSpLocks/>
              <a:stCxn id="76" idx="0"/>
              <a:endCxn id="5" idx="2"/>
            </p:cNvCxnSpPr>
            <p:nvPr/>
          </p:nvCxnSpPr>
          <p:spPr>
            <a:xfrm flipH="1" flipV="1">
              <a:off x="5768563" y="3467566"/>
              <a:ext cx="45038" cy="29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44BD5ED7-B1E1-4768-8148-CC0804DBD663}"/>
              </a:ext>
            </a:extLst>
          </p:cNvPr>
          <p:cNvSpPr/>
          <p:nvPr/>
        </p:nvSpPr>
        <p:spPr>
          <a:xfrm>
            <a:off x="8373059" y="4089120"/>
            <a:ext cx="182880" cy="1828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4DA73B7-7F1E-4C54-AD30-C43DAF3A03CA}"/>
              </a:ext>
            </a:extLst>
          </p:cNvPr>
          <p:cNvSpPr txBox="1"/>
          <p:nvPr/>
        </p:nvSpPr>
        <p:spPr>
          <a:xfrm>
            <a:off x="8596535" y="3070771"/>
            <a:ext cx="1646605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Minority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Majority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x-none" dirty="0">
                <a:solidFill>
                  <a:schemeClr val="accent1">
                    <a:lumMod val="50000"/>
                  </a:schemeClr>
                </a:solidFill>
              </a:rPr>
              <a:t>ynthetic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979EE3E-DF31-49B0-A954-5A25B7202737}"/>
              </a:ext>
            </a:extLst>
          </p:cNvPr>
          <p:cNvSpPr/>
          <p:nvPr/>
        </p:nvSpPr>
        <p:spPr>
          <a:xfrm>
            <a:off x="8373059" y="322833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50">
            <a:extLst>
              <a:ext uri="{FF2B5EF4-FFF2-40B4-BE49-F238E27FC236}">
                <a16:creationId xmlns:a16="http://schemas.microsoft.com/office/drawing/2014/main" id="{EA7159B8-7C9C-4236-9CF5-6E9993DEF3FA}"/>
              </a:ext>
            </a:extLst>
          </p:cNvPr>
          <p:cNvSpPr/>
          <p:nvPr/>
        </p:nvSpPr>
        <p:spPr>
          <a:xfrm>
            <a:off x="8373059" y="3640102"/>
            <a:ext cx="182880" cy="18288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EE93620-692B-4539-AE13-109815C4BB57}"/>
              </a:ext>
            </a:extLst>
          </p:cNvPr>
          <p:cNvSpPr/>
          <p:nvPr/>
        </p:nvSpPr>
        <p:spPr>
          <a:xfrm>
            <a:off x="8131437" y="3037166"/>
            <a:ext cx="2309436" cy="142630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LOF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7027C-69F9-451B-8DC4-5F10963F83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LOF</a:t>
            </a:r>
            <a:r>
              <a:rPr lang="en-US" baseline="0" dirty="0"/>
              <a:t> – Overview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E52B45-8DE9-490C-AC0B-A2CC482B7B12}"/>
              </a:ext>
            </a:extLst>
          </p:cNvPr>
          <p:cNvGrpSpPr/>
          <p:nvPr/>
        </p:nvGrpSpPr>
        <p:grpSpPr>
          <a:xfrm>
            <a:off x="2556935" y="2270154"/>
            <a:ext cx="7315200" cy="4114800"/>
            <a:chOff x="2556935" y="2270154"/>
            <a:chExt cx="7315200" cy="41148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72E77E-9D6E-4D68-B7E0-4F6CD2258281}"/>
                </a:ext>
              </a:extLst>
            </p:cNvPr>
            <p:cNvCxnSpPr/>
            <p:nvPr/>
          </p:nvCxnSpPr>
          <p:spPr>
            <a:xfrm>
              <a:off x="2840178" y="2270154"/>
              <a:ext cx="0" cy="4114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D26EE4-67C8-48BD-BFD5-8B8628D166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935" y="6119981"/>
              <a:ext cx="731520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AA1AF8-9C1D-48AC-8A92-1A35501DEF45}"/>
                </a:ext>
              </a:extLst>
            </p:cNvPr>
            <p:cNvSpPr/>
            <p:nvPr/>
          </p:nvSpPr>
          <p:spPr>
            <a:xfrm>
              <a:off x="5202131" y="4327554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2B0799-1F7F-408E-A9A7-9777F6CAB31A}"/>
                </a:ext>
              </a:extLst>
            </p:cNvPr>
            <p:cNvSpPr/>
            <p:nvPr/>
          </p:nvSpPr>
          <p:spPr>
            <a:xfrm>
              <a:off x="8501748" y="5040888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44950A3-71A3-46C7-9C95-983B0C6A9139}"/>
                </a:ext>
              </a:extLst>
            </p:cNvPr>
            <p:cNvSpPr/>
            <p:nvPr/>
          </p:nvSpPr>
          <p:spPr>
            <a:xfrm>
              <a:off x="3719564" y="5097797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8BF4FF-158F-4657-A884-8B04A07B19A2}"/>
                </a:ext>
              </a:extLst>
            </p:cNvPr>
            <p:cNvSpPr/>
            <p:nvPr/>
          </p:nvSpPr>
          <p:spPr>
            <a:xfrm>
              <a:off x="5202131" y="3785894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94D3B6-02C7-469C-B99C-39BC5A2F99DF}"/>
                </a:ext>
              </a:extLst>
            </p:cNvPr>
            <p:cNvSpPr/>
            <p:nvPr/>
          </p:nvSpPr>
          <p:spPr>
            <a:xfrm>
              <a:off x="5136438" y="407458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0CC13E-F4C7-48D4-923B-1CB61728BD26}"/>
                </a:ext>
              </a:extLst>
            </p:cNvPr>
            <p:cNvSpPr/>
            <p:nvPr/>
          </p:nvSpPr>
          <p:spPr>
            <a:xfrm>
              <a:off x="5429795" y="4263174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DD3430-143B-4EC5-A582-5026015CD623}"/>
                </a:ext>
              </a:extLst>
            </p:cNvPr>
            <p:cNvSpPr/>
            <p:nvPr/>
          </p:nvSpPr>
          <p:spPr>
            <a:xfrm>
              <a:off x="5424644" y="398314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3054EA-F98D-4796-ABFC-AE1FED56D252}"/>
                </a:ext>
              </a:extLst>
            </p:cNvPr>
            <p:cNvSpPr/>
            <p:nvPr/>
          </p:nvSpPr>
          <p:spPr>
            <a:xfrm>
              <a:off x="6757556" y="3112889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C97D88-A30C-40BC-8655-23F12728DDF1}"/>
                </a:ext>
              </a:extLst>
            </p:cNvPr>
            <p:cNvSpPr/>
            <p:nvPr/>
          </p:nvSpPr>
          <p:spPr>
            <a:xfrm>
              <a:off x="6253162" y="3033022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6C61FB-5368-4ECD-B66F-7784F1043A3A}"/>
                </a:ext>
              </a:extLst>
            </p:cNvPr>
            <p:cNvSpPr/>
            <p:nvPr/>
          </p:nvSpPr>
          <p:spPr>
            <a:xfrm>
              <a:off x="4139354" y="3295769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EDDCBA-E64C-438F-966C-11C87274A8D7}"/>
                </a:ext>
              </a:extLst>
            </p:cNvPr>
            <p:cNvSpPr/>
            <p:nvPr/>
          </p:nvSpPr>
          <p:spPr>
            <a:xfrm>
              <a:off x="6572947" y="3295769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C4ABA7-8E76-433F-93E6-260660F679D9}"/>
                </a:ext>
              </a:extLst>
            </p:cNvPr>
            <p:cNvSpPr/>
            <p:nvPr/>
          </p:nvSpPr>
          <p:spPr>
            <a:xfrm>
              <a:off x="6735284" y="2904279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67A4C9C-95CC-4EC5-BE44-49F64B7E83E0}"/>
                </a:ext>
              </a:extLst>
            </p:cNvPr>
            <p:cNvSpPr/>
            <p:nvPr/>
          </p:nvSpPr>
          <p:spPr>
            <a:xfrm>
              <a:off x="7170510" y="3241590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94B1E5-864A-4AFD-BDB9-ED3799F954B9}"/>
                </a:ext>
              </a:extLst>
            </p:cNvPr>
            <p:cNvSpPr/>
            <p:nvPr/>
          </p:nvSpPr>
          <p:spPr>
            <a:xfrm>
              <a:off x="6967923" y="418453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52D4711-8ABF-4053-B655-4156C008478B}"/>
                </a:ext>
              </a:extLst>
            </p:cNvPr>
            <p:cNvSpPr/>
            <p:nvPr/>
          </p:nvSpPr>
          <p:spPr>
            <a:xfrm>
              <a:off x="8086324" y="4735580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31865B8-8DB7-4563-87FC-DCB233B77DA8}"/>
                </a:ext>
              </a:extLst>
            </p:cNvPr>
            <p:cNvSpPr/>
            <p:nvPr/>
          </p:nvSpPr>
          <p:spPr>
            <a:xfrm>
              <a:off x="8363719" y="476164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1D3802-AA8B-40EA-95E3-E68AC1B0F855}"/>
                </a:ext>
              </a:extLst>
            </p:cNvPr>
            <p:cNvSpPr/>
            <p:nvPr/>
          </p:nvSpPr>
          <p:spPr>
            <a:xfrm>
              <a:off x="5621410" y="4110868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4AF90CB-E582-40A8-9D2C-FC84C2660547}"/>
                </a:ext>
              </a:extLst>
            </p:cNvPr>
            <p:cNvSpPr/>
            <p:nvPr/>
          </p:nvSpPr>
          <p:spPr>
            <a:xfrm>
              <a:off x="7754410" y="4960124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2E12F34-33E7-42E2-B2F8-6D7131BD457D}"/>
                </a:ext>
              </a:extLst>
            </p:cNvPr>
            <p:cNvSpPr/>
            <p:nvPr/>
          </p:nvSpPr>
          <p:spPr>
            <a:xfrm>
              <a:off x="6584478" y="4405850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1A202DF-6851-44B3-910A-A672AB3A7995}"/>
                </a:ext>
              </a:extLst>
            </p:cNvPr>
            <p:cNvSpPr/>
            <p:nvPr/>
          </p:nvSpPr>
          <p:spPr>
            <a:xfrm>
              <a:off x="7034526" y="2805718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2A482C-598C-424A-BA6F-473CB11261F9}"/>
                </a:ext>
              </a:extLst>
            </p:cNvPr>
            <p:cNvSpPr/>
            <p:nvPr/>
          </p:nvSpPr>
          <p:spPr>
            <a:xfrm>
              <a:off x="8192531" y="5112620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0398AE-9B40-4AE9-9C4E-31313BF08712}"/>
                </a:ext>
              </a:extLst>
            </p:cNvPr>
            <p:cNvSpPr/>
            <p:nvPr/>
          </p:nvSpPr>
          <p:spPr>
            <a:xfrm>
              <a:off x="7994884" y="5177035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E90F5E31-62E3-4857-B813-D16EDB5CBA24}"/>
              </a:ext>
            </a:extLst>
          </p:cNvPr>
          <p:cNvSpPr/>
          <p:nvPr/>
        </p:nvSpPr>
        <p:spPr>
          <a:xfrm>
            <a:off x="4093634" y="3250049"/>
            <a:ext cx="274320" cy="274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ADF925-6984-418F-AD6F-C0CC18F668A7}"/>
              </a:ext>
            </a:extLst>
          </p:cNvPr>
          <p:cNvSpPr/>
          <p:nvPr/>
        </p:nvSpPr>
        <p:spPr>
          <a:xfrm>
            <a:off x="3665125" y="5052077"/>
            <a:ext cx="274320" cy="274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2AD869-B0AB-4D7F-A887-8E764FA6329C}"/>
              </a:ext>
            </a:extLst>
          </p:cNvPr>
          <p:cNvSpPr/>
          <p:nvPr/>
        </p:nvSpPr>
        <p:spPr>
          <a:xfrm>
            <a:off x="6532671" y="4354614"/>
            <a:ext cx="274320" cy="274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9CE8E8-19C5-40D7-9BDB-A39DF3BF4B75}"/>
              </a:ext>
            </a:extLst>
          </p:cNvPr>
          <p:cNvSpPr/>
          <p:nvPr/>
        </p:nvSpPr>
        <p:spPr>
          <a:xfrm>
            <a:off x="6920655" y="4135586"/>
            <a:ext cx="274320" cy="2743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0A8370-F6C9-4750-BCB7-67D2BFB82E69}"/>
              </a:ext>
            </a:extLst>
          </p:cNvPr>
          <p:cNvSpPr txBox="1"/>
          <p:nvPr/>
        </p:nvSpPr>
        <p:spPr>
          <a:xfrm>
            <a:off x="7125208" y="3889251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Outliners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1BAB-6FE2-49B9-98C8-D207FCDD3F52}"/>
              </a:ext>
            </a:extLst>
          </p:cNvPr>
          <p:cNvSpPr txBox="1"/>
          <p:nvPr/>
        </p:nvSpPr>
        <p:spPr>
          <a:xfrm>
            <a:off x="3602281" y="1681738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Number of neighbors to use: 20</a:t>
            </a:r>
          </a:p>
        </p:txBody>
      </p:sp>
    </p:spTree>
    <p:extLst>
      <p:ext uri="{BB962C8B-B14F-4D97-AF65-F5344CB8AC3E}">
        <p14:creationId xmlns:p14="http://schemas.microsoft.com/office/powerpoint/2010/main" val="129427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SVM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1F091C-77E1-4492-B274-40685F67F11C}"/>
              </a:ext>
            </a:extLst>
          </p:cNvPr>
          <p:cNvGrpSpPr/>
          <p:nvPr/>
        </p:nvGrpSpPr>
        <p:grpSpPr>
          <a:xfrm>
            <a:off x="3078308" y="2426445"/>
            <a:ext cx="6479453" cy="3999323"/>
            <a:chOff x="3078308" y="2078103"/>
            <a:chExt cx="6479453" cy="39993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DFB46F-48EE-4EBB-A763-3C4A1FF3C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r="14221"/>
            <a:stretch/>
          </p:blipFill>
          <p:spPr>
            <a:xfrm>
              <a:off x="3078308" y="2078103"/>
              <a:ext cx="6479453" cy="39993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AB2F08-18ED-4C98-B88E-B055BB759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8123" y="4024613"/>
              <a:ext cx="182896" cy="1828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DD9764-9985-41C2-8BBE-090E490A7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18035" y="3816137"/>
              <a:ext cx="182896" cy="1828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4BDA1A-079C-4735-B22D-5788071A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9682" y="4959677"/>
              <a:ext cx="182896" cy="1828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E4378-78E2-4C70-8998-F7D6071B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1019" y="4855187"/>
              <a:ext cx="182896" cy="1828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2B419C-5563-4FE5-88AA-E1271C541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0582" y="4672291"/>
              <a:ext cx="182896" cy="1828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4C6E8D-67E3-4C57-A292-6C24A9562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3453" y="5346471"/>
              <a:ext cx="182896" cy="18289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9B3DDF-4707-46E8-8372-22D061A2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52578" y="2863000"/>
              <a:ext cx="182896" cy="1828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010102-9E36-4B67-A70F-1A44AFE23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54175" y="3045896"/>
              <a:ext cx="182896" cy="1828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4C3ED05-38AE-4F4E-AF6A-FB6508F4F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0661" y="2625359"/>
              <a:ext cx="182896" cy="1828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74D036-B63B-45A2-910E-9ADE2ED8B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67417" y="3852298"/>
              <a:ext cx="182896" cy="18289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DCE640A-E1C6-4408-A48C-FC2C872ECE2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8925" y="2746970"/>
            <a:ext cx="3560373" cy="35055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ADE093-93FC-40CA-8FBB-BFCCEE3089D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24361" y="2292859"/>
            <a:ext cx="3926164" cy="38956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7E88B0-5AEB-4595-A615-EDE2C406208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12466" y="3426922"/>
            <a:ext cx="2786113" cy="27312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E1CAFB-9795-4B6C-A839-175D4E7C702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5927" y="4747680"/>
            <a:ext cx="688908" cy="6706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E269370-2197-4396-AC42-D0B99DA74DE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35808" y="3305690"/>
            <a:ext cx="688908" cy="67061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7FFAD39-AF70-4013-85AA-81EF4CDA4F2B}"/>
              </a:ext>
            </a:extLst>
          </p:cNvPr>
          <p:cNvSpPr/>
          <p:nvPr/>
        </p:nvSpPr>
        <p:spPr>
          <a:xfrm>
            <a:off x="8363161" y="3793864"/>
            <a:ext cx="20842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Maximizing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 margin</a:t>
            </a: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6A5F4955-DE9F-4030-9DAB-822AB576FF6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SVM</a:t>
            </a:r>
            <a:r>
              <a:rPr lang="en-US" baseline="0" dirty="0"/>
              <a:t> – </a:t>
            </a:r>
            <a:r>
              <a:rPr lang="en-US" baseline="0" dirty="0" err="1"/>
              <a:t>Overview_linear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SVM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76DFF1-12CE-4936-88DE-D0E69BAD4D5F}"/>
              </a:ext>
            </a:extLst>
          </p:cNvPr>
          <p:cNvGrpSpPr/>
          <p:nvPr/>
        </p:nvGrpSpPr>
        <p:grpSpPr>
          <a:xfrm>
            <a:off x="750331" y="2387079"/>
            <a:ext cx="4148502" cy="3999323"/>
            <a:chOff x="750331" y="2387079"/>
            <a:chExt cx="4148502" cy="399932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A4232E1-C4F0-4F76-821D-FCDB3F436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1" r="45079"/>
            <a:stretch/>
          </p:blipFill>
          <p:spPr>
            <a:xfrm>
              <a:off x="750331" y="2387079"/>
              <a:ext cx="4148502" cy="399932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1F5B9CB-CA4B-4F7E-A862-A609E43E7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4629" y="4295292"/>
              <a:ext cx="182896" cy="182896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F604D0-7FFA-4B04-9F10-238F289BA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60549" y="4913346"/>
              <a:ext cx="182896" cy="18289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7A3A591-57A9-444C-9281-715249A2A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4388" y="4438900"/>
              <a:ext cx="182896" cy="18289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81D3E3F-6C66-44B0-8A5C-408C3317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6829" y="4713244"/>
              <a:ext cx="182896" cy="18289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63CC103-8625-4315-9F4C-A6A39A3C5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4032" y="4621796"/>
              <a:ext cx="182896" cy="18289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A878673-6620-4E44-94FB-1F05251C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7810" y="4372448"/>
              <a:ext cx="182896" cy="18289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21B594-28FD-4536-9C6C-DE414AD3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96432" y="3824487"/>
              <a:ext cx="182896" cy="18289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6A6AB7F-C9E3-4E7A-B0A2-2970E3C3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47604" y="4386740"/>
              <a:ext cx="182896" cy="18289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98053D0-1209-4100-86B5-FCB8F77FE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81359" y="3771153"/>
              <a:ext cx="182896" cy="18289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1BF9DBD-168D-42A3-9137-54D9D4591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36076" y="5417817"/>
              <a:ext cx="182896" cy="18289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000CB-1DAE-4AFA-9916-FB85C092478C}"/>
              </a:ext>
            </a:extLst>
          </p:cNvPr>
          <p:cNvGrpSpPr/>
          <p:nvPr/>
        </p:nvGrpSpPr>
        <p:grpSpPr>
          <a:xfrm>
            <a:off x="6747988" y="2448044"/>
            <a:ext cx="4279763" cy="3877392"/>
            <a:chOff x="6747988" y="2448044"/>
            <a:chExt cx="4279763" cy="387739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B6675D0-A0C9-4BB6-8D9D-A41AA8F5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6747988" y="2448044"/>
              <a:ext cx="4279763" cy="387739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4149189-F606-4B62-B878-9059BE2C6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6878" y="5509491"/>
              <a:ext cx="182896" cy="18289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7FAD7DE-37E6-4D58-8166-C694F918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42238" y="4386740"/>
              <a:ext cx="182896" cy="18289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36FA12F-FF60-48D6-B691-E79B03D4A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8668" y="5289825"/>
              <a:ext cx="182896" cy="18289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F6F0DEC-296A-457D-8BF0-F87A882C6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6204" y="5381273"/>
              <a:ext cx="182896" cy="1828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96C6A9-A413-421B-8FE0-1D8AF5F6B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8326" y="5342400"/>
              <a:ext cx="182896" cy="1828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ADD92A9-E4D9-40FD-87DA-210149534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0093" y="5525872"/>
              <a:ext cx="182896" cy="18289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A63CEE1-C2C1-4179-B908-E33A9534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62941" y="4262087"/>
              <a:ext cx="182896" cy="18289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27B2B27-CE4F-40E5-8E2C-4AAE547C4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89774" y="3711481"/>
              <a:ext cx="182896" cy="18289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603AE64-6C20-4D7A-8A06-ED2B4549E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57854" y="3707825"/>
              <a:ext cx="182896" cy="18289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40F15C6-5514-47E2-8EAF-F7C5EE89F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38117" y="4140764"/>
              <a:ext cx="182896" cy="18289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F26CC3-A28D-4A53-8223-DB7999E9B82F}"/>
              </a:ext>
            </a:extLst>
          </p:cNvPr>
          <p:cNvGrpSpPr/>
          <p:nvPr/>
        </p:nvGrpSpPr>
        <p:grpSpPr>
          <a:xfrm>
            <a:off x="4756443" y="3849228"/>
            <a:ext cx="2257531" cy="899914"/>
            <a:chOff x="4887072" y="3533542"/>
            <a:chExt cx="2257531" cy="8999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396A7FA-17D6-45B8-A854-0C38811D0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47397" y="3951830"/>
              <a:ext cx="2097206" cy="48162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86BBF16-A681-4820-AE81-79418116A869}"/>
                </a:ext>
              </a:extLst>
            </p:cNvPr>
            <p:cNvSpPr txBox="1"/>
            <p:nvPr/>
          </p:nvSpPr>
          <p:spPr>
            <a:xfrm>
              <a:off x="4887072" y="3533542"/>
              <a:ext cx="1923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kernel trick</a:t>
              </a: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CDC90941-757F-429F-8ED2-C32D1442E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SVM</a:t>
            </a:r>
            <a:r>
              <a:rPr lang="en-US" baseline="0" dirty="0"/>
              <a:t> – </a:t>
            </a:r>
            <a:r>
              <a:rPr lang="en-US" baseline="0" dirty="0" err="1"/>
              <a:t>Overview_non_linear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0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SVM - parameters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480F2-3BD5-4F51-800B-FEE71A25A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SVM</a:t>
            </a:r>
            <a:r>
              <a:rPr lang="en-US" baseline="0" dirty="0"/>
              <a:t> – Parameter used for this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129A1-727F-468B-8ECF-2DD980B012D2}"/>
              </a:ext>
            </a:extLst>
          </p:cNvPr>
          <p:cNvSpPr txBox="1"/>
          <p:nvPr/>
        </p:nvSpPr>
        <p:spPr>
          <a:xfrm>
            <a:off x="545029" y="2415311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Kernel Function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462486-DC74-4EAC-862D-A4929C53F8F2}"/>
              </a:ext>
            </a:extLst>
          </p:cNvPr>
          <p:cNvSpPr txBox="1"/>
          <p:nvPr/>
        </p:nvSpPr>
        <p:spPr>
          <a:xfrm>
            <a:off x="860652" y="3635814"/>
            <a:ext cx="43636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Radial Basis Function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(New) Polynomial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FBEFB-2973-4CF8-B9A1-E8187AC94868}"/>
              </a:ext>
            </a:extLst>
          </p:cNvPr>
          <p:cNvSpPr/>
          <p:nvPr/>
        </p:nvSpPr>
        <p:spPr>
          <a:xfrm>
            <a:off x="545029" y="5886711"/>
            <a:ext cx="5357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Regularization Parameter “C”: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0B2FB-43FA-43B7-8563-F0766081F5C7}"/>
              </a:ext>
            </a:extLst>
          </p:cNvPr>
          <p:cNvSpPr/>
          <p:nvPr/>
        </p:nvSpPr>
        <p:spPr>
          <a:xfrm>
            <a:off x="5546248" y="2738476"/>
            <a:ext cx="4200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 /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n_features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X.var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F3A6F7-B352-44EE-8C7D-8F48D5214BCF}"/>
              </a:ext>
            </a:extLst>
          </p:cNvPr>
          <p:cNvSpPr/>
          <p:nvPr/>
        </p:nvSpPr>
        <p:spPr>
          <a:xfrm>
            <a:off x="6023461" y="5886711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1.0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7B81E3-101C-4D1C-B9F1-5FFE378A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67139" y="3647981"/>
            <a:ext cx="5056257" cy="497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6CE425-3278-4546-B1BE-F237F461E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547" y="4523376"/>
            <a:ext cx="4346825" cy="5791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809BE9-0645-4699-8036-DA79B34F546A}"/>
              </a:ext>
            </a:extLst>
          </p:cNvPr>
          <p:cNvSpPr/>
          <p:nvPr/>
        </p:nvSpPr>
        <p:spPr>
          <a:xfrm>
            <a:off x="10320557" y="4418828"/>
            <a:ext cx="1765227" cy="430887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Degree,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EE66D0-81C9-4875-B0E2-375D8D1146B1}"/>
              </a:ext>
            </a:extLst>
          </p:cNvPr>
          <p:cNvSpPr/>
          <p:nvPr/>
        </p:nvSpPr>
        <p:spPr>
          <a:xfrm>
            <a:off x="9431661" y="5301422"/>
            <a:ext cx="684803" cy="430887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0.0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560C93-9892-4523-BC16-749AE89BB6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46343" y="3261696"/>
            <a:ext cx="1034949" cy="5232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93B94B-CAF2-4F8A-B4E8-ECF8323FA38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535077" y="4977152"/>
            <a:ext cx="238986" cy="3242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CBC49-A7A1-4644-A66C-58371A870C5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46343" y="3261696"/>
            <a:ext cx="101876" cy="13725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C79E21-7973-4F44-B9CA-F47C31A7E3EA}"/>
              </a:ext>
            </a:extLst>
          </p:cNvPr>
          <p:cNvSpPr/>
          <p:nvPr/>
        </p:nvSpPr>
        <p:spPr>
          <a:xfrm>
            <a:off x="6911932" y="5264710"/>
            <a:ext cx="2044149" cy="430887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Dot product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8ECE84-CFC2-40D6-8533-4059786E6E66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934007" y="5020809"/>
            <a:ext cx="295593" cy="2439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CBA947-2067-48AD-A30B-315D3679170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931671" y="4634272"/>
            <a:ext cx="38888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9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p with pin">
            <a:extLst>
              <a:ext uri="{FF2B5EF4-FFF2-40B4-BE49-F238E27FC236}">
                <a16:creationId xmlns:a16="http://schemas.microsoft.com/office/drawing/2014/main" id="{62BE4591-2BF7-4369-97BC-F49A7051A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200" y="2236469"/>
            <a:ext cx="3200400" cy="3200400"/>
          </a:xfrm>
          <a:prstGeom prst="rect">
            <a:avLst/>
          </a:prstGeom>
        </p:spPr>
      </p:pic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45CADA60-5271-4040-A267-9C458EFD4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0400" y="2236469"/>
            <a:ext cx="3200400" cy="3200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6D0117-92F9-4F4D-B8E7-91ED055460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1447800"/>
            <a:ext cx="10515600" cy="1325562"/>
          </a:xfrm>
        </p:spPr>
        <p:txBody>
          <a:bodyPr/>
          <a:lstStyle/>
          <a:p>
            <a:r>
              <a:rPr lang="en-US" dirty="0"/>
              <a:t>Traditional statistics</a:t>
            </a:r>
          </a:p>
        </p:txBody>
      </p:sp>
    </p:spTree>
    <p:extLst>
      <p:ext uri="{BB962C8B-B14F-4D97-AF65-F5344CB8AC3E}">
        <p14:creationId xmlns:p14="http://schemas.microsoft.com/office/powerpoint/2010/main" val="104159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Measures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DD8435-BFCF-4C64-8305-3D73DDD74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80520"/>
              </p:ext>
            </p:extLst>
          </p:nvPr>
        </p:nvGraphicFramePr>
        <p:xfrm>
          <a:off x="3286760" y="2864884"/>
          <a:ext cx="56184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439688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759850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46486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070032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Predict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4061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513665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Actual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False Negative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860208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False Positive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6954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84D810B-7A19-4E03-9722-37913A378C1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Measures</a:t>
            </a:r>
            <a:r>
              <a:rPr lang="en-US" baseline="0" dirty="0"/>
              <a:t> – 4 outcomes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F5855-9EE6-4170-8F78-4411D2AAF8E5}"/>
              </a:ext>
            </a:extLst>
          </p:cNvPr>
          <p:cNvSpPr txBox="1"/>
          <p:nvPr/>
        </p:nvSpPr>
        <p:spPr>
          <a:xfrm>
            <a:off x="825189" y="2189737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4 outcomes: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E730-1B27-4DA9-98C9-D438D18C45D1}"/>
              </a:ext>
            </a:extLst>
          </p:cNvPr>
          <p:cNvSpPr txBox="1"/>
          <p:nvPr/>
        </p:nvSpPr>
        <p:spPr>
          <a:xfrm>
            <a:off x="3268976" y="5883869"/>
            <a:ext cx="565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This project: P – fraud, N – normal</a:t>
            </a:r>
          </a:p>
        </p:txBody>
      </p:sp>
    </p:spTree>
    <p:extLst>
      <p:ext uri="{BB962C8B-B14F-4D97-AF65-F5344CB8AC3E}">
        <p14:creationId xmlns:p14="http://schemas.microsoft.com/office/powerpoint/2010/main" val="266542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B72481-287F-4118-B464-6FA11073444E}"/>
                  </a:ext>
                </a:extLst>
              </p:cNvPr>
              <p:cNvSpPr txBox="1"/>
              <p:nvPr/>
            </p:nvSpPr>
            <p:spPr>
              <a:xfrm>
                <a:off x="827675" y="2493191"/>
                <a:ext cx="3813865" cy="717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B72481-287F-4118-B464-6FA110734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5" y="2493191"/>
                <a:ext cx="3813865" cy="717889"/>
              </a:xfrm>
              <a:prstGeom prst="rect">
                <a:avLst/>
              </a:prstGeom>
              <a:blipFill>
                <a:blip r:embed="rId2"/>
                <a:stretch>
                  <a:fillRect l="-3360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B279E-0090-413A-B1E9-0D2A4C3F20FE}"/>
                  </a:ext>
                </a:extLst>
              </p:cNvPr>
              <p:cNvSpPr txBox="1"/>
              <p:nvPr/>
            </p:nvSpPr>
            <p:spPr>
              <a:xfrm>
                <a:off x="827675" y="3571663"/>
                <a:ext cx="5274201" cy="704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	(false positive)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B279E-0090-413A-B1E9-0D2A4C3F2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5" y="3571663"/>
                <a:ext cx="5274201" cy="704039"/>
              </a:xfrm>
              <a:prstGeom prst="rect">
                <a:avLst/>
              </a:prstGeom>
              <a:blipFill>
                <a:blip r:embed="rId3"/>
                <a:stretch>
                  <a:fillRect l="-2428" r="-1040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D55811-3F1D-4F73-9AE7-CB418DD5F472}"/>
                  </a:ext>
                </a:extLst>
              </p:cNvPr>
              <p:cNvSpPr txBox="1"/>
              <p:nvPr/>
            </p:nvSpPr>
            <p:spPr>
              <a:xfrm>
                <a:off x="827675" y="4645005"/>
                <a:ext cx="5415265" cy="704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 	(false negative)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D55811-3F1D-4F73-9AE7-CB418DD5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5" y="4645005"/>
                <a:ext cx="5415265" cy="704039"/>
              </a:xfrm>
              <a:prstGeom prst="rect">
                <a:avLst/>
              </a:prstGeom>
              <a:blipFill>
                <a:blip r:embed="rId4"/>
                <a:stretch>
                  <a:fillRect l="-2365" r="-901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305C44-42EF-4C79-ABEF-1373720AE33C}"/>
                  </a:ext>
                </a:extLst>
              </p:cNvPr>
              <p:cNvSpPr txBox="1"/>
              <p:nvPr/>
            </p:nvSpPr>
            <p:spPr>
              <a:xfrm>
                <a:off x="827675" y="5718347"/>
                <a:ext cx="3740383" cy="719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F1: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305C44-42EF-4C79-ABEF-1373720AE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5" y="5718347"/>
                <a:ext cx="3740383" cy="719108"/>
              </a:xfrm>
              <a:prstGeom prst="rect">
                <a:avLst/>
              </a:prstGeom>
              <a:blipFill>
                <a:blip r:embed="rId5"/>
                <a:stretch>
                  <a:fillRect l="-3426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11E09017-0CE1-4A58-A82C-3232A4A3E0B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Measures</a:t>
            </a:r>
            <a:r>
              <a:rPr lang="en-US" baseline="0" dirty="0"/>
              <a:t> – measures</a:t>
            </a:r>
            <a:endParaRPr lang="en-US" dirty="0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22A91D6-AB18-41E0-90DD-1DBA110A3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09584"/>
              </p:ext>
            </p:extLst>
          </p:nvPr>
        </p:nvGraphicFramePr>
        <p:xfrm>
          <a:off x="7209458" y="1887279"/>
          <a:ext cx="41148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439688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7598501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87464867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03070032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Predict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4061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513665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Actual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860208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997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6954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948D462-30E2-47E3-AF7E-000D4E909E7D}"/>
              </a:ext>
            </a:extLst>
          </p:cNvPr>
          <p:cNvSpPr/>
          <p:nvPr/>
        </p:nvSpPr>
        <p:spPr>
          <a:xfrm>
            <a:off x="8154132" y="4645005"/>
            <a:ext cx="374333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99.8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%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accuracy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But only 33% fraud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are classified correctly</a:t>
            </a:r>
          </a:p>
        </p:txBody>
      </p:sp>
    </p:spTree>
    <p:extLst>
      <p:ext uri="{BB962C8B-B14F-4D97-AF65-F5344CB8AC3E}">
        <p14:creationId xmlns:p14="http://schemas.microsoft.com/office/powerpoint/2010/main" val="53050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323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Time (in seconds)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5E5A9-AF41-4470-91D0-682C47E0B9C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Result –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3D8B9-D846-45AB-9DC1-54DD80B3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07653"/>
            <a:ext cx="685800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Scores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0779FE-ECD3-4416-818D-2F789A0D53C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Result</a:t>
            </a:r>
            <a:r>
              <a:rPr lang="en-US" baseline="0" dirty="0"/>
              <a:t> – All scores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1A344A-9759-45F8-B804-49F0FF8A7EF2}"/>
              </a:ext>
            </a:extLst>
          </p:cNvPr>
          <p:cNvGrpSpPr/>
          <p:nvPr/>
        </p:nvGrpSpPr>
        <p:grpSpPr>
          <a:xfrm>
            <a:off x="1978378" y="2250088"/>
            <a:ext cx="8235244" cy="4337046"/>
            <a:chOff x="1993310" y="2250088"/>
            <a:chExt cx="8235244" cy="43370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3AA759-11B7-4F1F-BFFB-0597D1DE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3310" y="4484014"/>
              <a:ext cx="3505200" cy="21031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3CFC0E-9195-4731-83AD-D6B80070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3310" y="2250088"/>
              <a:ext cx="3505200" cy="21031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5018AA-62A0-4829-A44B-19E58068E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3355" y="2250088"/>
              <a:ext cx="3505199" cy="21031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AB4289-0C8D-4F1A-ACF2-A5775C67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23355" y="4484014"/>
              <a:ext cx="3505199" cy="210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94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300D2-0416-47AE-BDE7-C235FDB9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07653"/>
            <a:ext cx="6858000" cy="41148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335DE76-3549-48D4-9B83-6A22B338286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Result</a:t>
            </a:r>
            <a:r>
              <a:rPr lang="en-US" sz="4400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 –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43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421230" y="1967476"/>
            <a:ext cx="5349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Precision          vs.          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917F-C79D-4192-A509-C7D0F10D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979198"/>
            <a:ext cx="5333999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B007C-64CF-448F-A4D1-DE9E7A5E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2" y="2979198"/>
            <a:ext cx="5333999" cy="32004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0594CE2-8FC7-47A0-8E50-A5A53A30BC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Result</a:t>
            </a:r>
            <a:r>
              <a:rPr lang="en-US" sz="4400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 – Precision vs. 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EF7DF-7A91-4C9A-AE6C-D88914F40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Result</a:t>
            </a:r>
            <a:r>
              <a:rPr lang="en-US" sz="4400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 – F1 score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B1E2A-9B73-458C-B7BE-A32DD1EC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07653"/>
            <a:ext cx="6858000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0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764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Time (in seconds) (new) – resampling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5E5A9-AF41-4470-91D0-682C47E0B9C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Result – Time – new – resampling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263AD-D88F-434A-84DF-3D2F3EF552BB}"/>
              </a:ext>
            </a:extLst>
          </p:cNvPr>
          <p:cNvSpPr txBox="1"/>
          <p:nvPr/>
        </p:nvSpPr>
        <p:spPr>
          <a:xfrm>
            <a:off x="7952983" y="1630018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*excluding time for </a:t>
            </a:r>
          </a:p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45049-6BDF-4D08-B47C-8E98D4A4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59" y="2538140"/>
            <a:ext cx="6502882" cy="39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86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6829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Time (in seconds) (new) – training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5E5A9-AF41-4470-91D0-682C47E0B9C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Result – Time – new – resampling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17BF2-B2FB-4F5F-90DC-04C8607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87" y="2472658"/>
            <a:ext cx="6704149" cy="39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Scores (new)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0779FE-ECD3-4416-818D-2F789A0D53C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Result</a:t>
            </a:r>
            <a:r>
              <a:rPr lang="en-US" baseline="0" dirty="0"/>
              <a:t> – All scores – new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0E741-D06F-4458-9D12-C14452A6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56" y="2153238"/>
            <a:ext cx="7305612" cy="43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BAB5A46-1ECE-44DE-BB5C-7E0E5B4D6388}"/>
              </a:ext>
            </a:extLst>
          </p:cNvPr>
          <p:cNvSpPr txBox="1"/>
          <p:nvPr/>
        </p:nvSpPr>
        <p:spPr>
          <a:xfrm>
            <a:off x="7404519" y="1964758"/>
            <a:ext cx="3441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Anomaly Detection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(unsupervised)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5712BF3-71AC-4D04-A78B-AFB47FE0A449}"/>
              </a:ext>
            </a:extLst>
          </p:cNvPr>
          <p:cNvSpPr/>
          <p:nvPr/>
        </p:nvSpPr>
        <p:spPr>
          <a:xfrm>
            <a:off x="8246424" y="3497083"/>
            <a:ext cx="2272137" cy="1299410"/>
          </a:xfrm>
          <a:custGeom>
            <a:avLst/>
            <a:gdLst>
              <a:gd name="connsiteX0" fmla="*/ 134753 w 2272137"/>
              <a:gd name="connsiteY0" fmla="*/ 259882 h 1299410"/>
              <a:gd name="connsiteX1" fmla="*/ 134753 w 2272137"/>
              <a:gd name="connsiteY1" fmla="*/ 259882 h 1299410"/>
              <a:gd name="connsiteX2" fmla="*/ 211756 w 2272137"/>
              <a:gd name="connsiteY2" fmla="*/ 202130 h 1299410"/>
              <a:gd name="connsiteX3" fmla="*/ 288758 w 2272137"/>
              <a:gd name="connsiteY3" fmla="*/ 163629 h 1299410"/>
              <a:gd name="connsiteX4" fmla="*/ 327259 w 2272137"/>
              <a:gd name="connsiteY4" fmla="*/ 134753 h 1299410"/>
              <a:gd name="connsiteX5" fmla="*/ 423511 w 2272137"/>
              <a:gd name="connsiteY5" fmla="*/ 86627 h 1299410"/>
              <a:gd name="connsiteX6" fmla="*/ 510139 w 2272137"/>
              <a:gd name="connsiteY6" fmla="*/ 38501 h 1299410"/>
              <a:gd name="connsiteX7" fmla="*/ 596766 w 2272137"/>
              <a:gd name="connsiteY7" fmla="*/ 19250 h 1299410"/>
              <a:gd name="connsiteX8" fmla="*/ 721895 w 2272137"/>
              <a:gd name="connsiteY8" fmla="*/ 0 h 1299410"/>
              <a:gd name="connsiteX9" fmla="*/ 981777 w 2272137"/>
              <a:gd name="connsiteY9" fmla="*/ 9625 h 1299410"/>
              <a:gd name="connsiteX10" fmla="*/ 1020278 w 2272137"/>
              <a:gd name="connsiteY10" fmla="*/ 19250 h 1299410"/>
              <a:gd name="connsiteX11" fmla="*/ 1068404 w 2272137"/>
              <a:gd name="connsiteY11" fmla="*/ 28876 h 1299410"/>
              <a:gd name="connsiteX12" fmla="*/ 1232033 w 2272137"/>
              <a:gd name="connsiteY12" fmla="*/ 48126 h 1299410"/>
              <a:gd name="connsiteX13" fmla="*/ 1347537 w 2272137"/>
              <a:gd name="connsiteY13" fmla="*/ 67377 h 1299410"/>
              <a:gd name="connsiteX14" fmla="*/ 1395663 w 2272137"/>
              <a:gd name="connsiteY14" fmla="*/ 77002 h 1299410"/>
              <a:gd name="connsiteX15" fmla="*/ 1549667 w 2272137"/>
              <a:gd name="connsiteY15" fmla="*/ 96252 h 1299410"/>
              <a:gd name="connsiteX16" fmla="*/ 1703671 w 2272137"/>
              <a:gd name="connsiteY16" fmla="*/ 134753 h 1299410"/>
              <a:gd name="connsiteX17" fmla="*/ 1780673 w 2272137"/>
              <a:gd name="connsiteY17" fmla="*/ 154004 h 1299410"/>
              <a:gd name="connsiteX18" fmla="*/ 1819175 w 2272137"/>
              <a:gd name="connsiteY18" fmla="*/ 163629 h 1299410"/>
              <a:gd name="connsiteX19" fmla="*/ 1857676 w 2272137"/>
              <a:gd name="connsiteY19" fmla="*/ 182880 h 1299410"/>
              <a:gd name="connsiteX20" fmla="*/ 1925052 w 2272137"/>
              <a:gd name="connsiteY20" fmla="*/ 221381 h 1299410"/>
              <a:gd name="connsiteX21" fmla="*/ 1992429 w 2272137"/>
              <a:gd name="connsiteY21" fmla="*/ 250257 h 1299410"/>
              <a:gd name="connsiteX22" fmla="*/ 2021305 w 2272137"/>
              <a:gd name="connsiteY22" fmla="*/ 269507 h 1299410"/>
              <a:gd name="connsiteX23" fmla="*/ 2088682 w 2272137"/>
              <a:gd name="connsiteY23" fmla="*/ 288758 h 1299410"/>
              <a:gd name="connsiteX24" fmla="*/ 2117558 w 2272137"/>
              <a:gd name="connsiteY24" fmla="*/ 308008 h 1299410"/>
              <a:gd name="connsiteX25" fmla="*/ 2146433 w 2272137"/>
              <a:gd name="connsiteY25" fmla="*/ 375385 h 1299410"/>
              <a:gd name="connsiteX26" fmla="*/ 2165684 w 2272137"/>
              <a:gd name="connsiteY26" fmla="*/ 433137 h 1299410"/>
              <a:gd name="connsiteX27" fmla="*/ 2175309 w 2272137"/>
              <a:gd name="connsiteY27" fmla="*/ 462012 h 1299410"/>
              <a:gd name="connsiteX28" fmla="*/ 2194560 w 2272137"/>
              <a:gd name="connsiteY28" fmla="*/ 490888 h 1299410"/>
              <a:gd name="connsiteX29" fmla="*/ 2204185 w 2272137"/>
              <a:gd name="connsiteY29" fmla="*/ 519764 h 1299410"/>
              <a:gd name="connsiteX30" fmla="*/ 2223436 w 2272137"/>
              <a:gd name="connsiteY30" fmla="*/ 596766 h 1299410"/>
              <a:gd name="connsiteX31" fmla="*/ 2242686 w 2272137"/>
              <a:gd name="connsiteY31" fmla="*/ 625642 h 1299410"/>
              <a:gd name="connsiteX32" fmla="*/ 2252311 w 2272137"/>
              <a:gd name="connsiteY32" fmla="*/ 664143 h 1299410"/>
              <a:gd name="connsiteX33" fmla="*/ 2271562 w 2272137"/>
              <a:gd name="connsiteY33" fmla="*/ 693019 h 1299410"/>
              <a:gd name="connsiteX34" fmla="*/ 2261937 w 2272137"/>
              <a:gd name="connsiteY34" fmla="*/ 866273 h 1299410"/>
              <a:gd name="connsiteX35" fmla="*/ 2233061 w 2272137"/>
              <a:gd name="connsiteY35" fmla="*/ 1010652 h 1299410"/>
              <a:gd name="connsiteX36" fmla="*/ 2213810 w 2272137"/>
              <a:gd name="connsiteY36" fmla="*/ 1078029 h 1299410"/>
              <a:gd name="connsiteX37" fmla="*/ 2194560 w 2272137"/>
              <a:gd name="connsiteY37" fmla="*/ 1106905 h 1299410"/>
              <a:gd name="connsiteX38" fmla="*/ 2156059 w 2272137"/>
              <a:gd name="connsiteY38" fmla="*/ 1212783 h 1299410"/>
              <a:gd name="connsiteX39" fmla="*/ 2127183 w 2272137"/>
              <a:gd name="connsiteY39" fmla="*/ 1232033 h 1299410"/>
              <a:gd name="connsiteX40" fmla="*/ 2050181 w 2272137"/>
              <a:gd name="connsiteY40" fmla="*/ 1270534 h 1299410"/>
              <a:gd name="connsiteX41" fmla="*/ 1992429 w 2272137"/>
              <a:gd name="connsiteY41" fmla="*/ 1289785 h 1299410"/>
              <a:gd name="connsiteX42" fmla="*/ 1963553 w 2272137"/>
              <a:gd name="connsiteY42" fmla="*/ 1299410 h 1299410"/>
              <a:gd name="connsiteX43" fmla="*/ 1857676 w 2272137"/>
              <a:gd name="connsiteY43" fmla="*/ 1289785 h 1299410"/>
              <a:gd name="connsiteX44" fmla="*/ 1828800 w 2272137"/>
              <a:gd name="connsiteY44" fmla="*/ 1270534 h 1299410"/>
              <a:gd name="connsiteX45" fmla="*/ 1799924 w 2272137"/>
              <a:gd name="connsiteY45" fmla="*/ 1260909 h 1299410"/>
              <a:gd name="connsiteX46" fmla="*/ 1742172 w 2272137"/>
              <a:gd name="connsiteY46" fmla="*/ 1212783 h 1299410"/>
              <a:gd name="connsiteX47" fmla="*/ 1684421 w 2272137"/>
              <a:gd name="connsiteY47" fmla="*/ 1174282 h 1299410"/>
              <a:gd name="connsiteX48" fmla="*/ 1655545 w 2272137"/>
              <a:gd name="connsiteY48" fmla="*/ 1155031 h 1299410"/>
              <a:gd name="connsiteX49" fmla="*/ 1617044 w 2272137"/>
              <a:gd name="connsiteY49" fmla="*/ 1116530 h 1299410"/>
              <a:gd name="connsiteX50" fmla="*/ 1549667 w 2272137"/>
              <a:gd name="connsiteY50" fmla="*/ 1097280 h 1299410"/>
              <a:gd name="connsiteX51" fmla="*/ 1453415 w 2272137"/>
              <a:gd name="connsiteY51" fmla="*/ 1029903 h 1299410"/>
              <a:gd name="connsiteX52" fmla="*/ 1395663 w 2272137"/>
              <a:gd name="connsiteY52" fmla="*/ 1010652 h 1299410"/>
              <a:gd name="connsiteX53" fmla="*/ 1366787 w 2272137"/>
              <a:gd name="connsiteY53" fmla="*/ 991402 h 1299410"/>
              <a:gd name="connsiteX54" fmla="*/ 1309036 w 2272137"/>
              <a:gd name="connsiteY54" fmla="*/ 981777 h 1299410"/>
              <a:gd name="connsiteX55" fmla="*/ 1241659 w 2272137"/>
              <a:gd name="connsiteY55" fmla="*/ 972151 h 1299410"/>
              <a:gd name="connsiteX56" fmla="*/ 1106905 w 2272137"/>
              <a:gd name="connsiteY56" fmla="*/ 952901 h 1299410"/>
              <a:gd name="connsiteX57" fmla="*/ 1078029 w 2272137"/>
              <a:gd name="connsiteY57" fmla="*/ 943276 h 1299410"/>
              <a:gd name="connsiteX58" fmla="*/ 1039528 w 2272137"/>
              <a:gd name="connsiteY58" fmla="*/ 933650 h 1299410"/>
              <a:gd name="connsiteX59" fmla="*/ 972151 w 2272137"/>
              <a:gd name="connsiteY59" fmla="*/ 904774 h 1299410"/>
              <a:gd name="connsiteX60" fmla="*/ 875899 w 2272137"/>
              <a:gd name="connsiteY60" fmla="*/ 885524 h 1299410"/>
              <a:gd name="connsiteX61" fmla="*/ 827772 w 2272137"/>
              <a:gd name="connsiteY61" fmla="*/ 875899 h 1299410"/>
              <a:gd name="connsiteX62" fmla="*/ 789271 w 2272137"/>
              <a:gd name="connsiteY62" fmla="*/ 866273 h 1299410"/>
              <a:gd name="connsiteX63" fmla="*/ 760396 w 2272137"/>
              <a:gd name="connsiteY63" fmla="*/ 847023 h 1299410"/>
              <a:gd name="connsiteX64" fmla="*/ 731520 w 2272137"/>
              <a:gd name="connsiteY64" fmla="*/ 837398 h 1299410"/>
              <a:gd name="connsiteX65" fmla="*/ 702644 w 2272137"/>
              <a:gd name="connsiteY65" fmla="*/ 808522 h 1299410"/>
              <a:gd name="connsiteX66" fmla="*/ 644892 w 2272137"/>
              <a:gd name="connsiteY66" fmla="*/ 789271 h 1299410"/>
              <a:gd name="connsiteX67" fmla="*/ 616017 w 2272137"/>
              <a:gd name="connsiteY67" fmla="*/ 770021 h 1299410"/>
              <a:gd name="connsiteX68" fmla="*/ 548640 w 2272137"/>
              <a:gd name="connsiteY68" fmla="*/ 750770 h 1299410"/>
              <a:gd name="connsiteX69" fmla="*/ 490888 w 2272137"/>
              <a:gd name="connsiteY69" fmla="*/ 721894 h 1299410"/>
              <a:gd name="connsiteX70" fmla="*/ 462012 w 2272137"/>
              <a:gd name="connsiteY70" fmla="*/ 702644 h 1299410"/>
              <a:gd name="connsiteX71" fmla="*/ 298383 w 2272137"/>
              <a:gd name="connsiteY71" fmla="*/ 683393 h 1299410"/>
              <a:gd name="connsiteX72" fmla="*/ 144379 w 2272137"/>
              <a:gd name="connsiteY72" fmla="*/ 664143 h 1299410"/>
              <a:gd name="connsiteX73" fmla="*/ 28876 w 2272137"/>
              <a:gd name="connsiteY73" fmla="*/ 567890 h 1299410"/>
              <a:gd name="connsiteX74" fmla="*/ 0 w 2272137"/>
              <a:gd name="connsiteY74" fmla="*/ 500513 h 1299410"/>
              <a:gd name="connsiteX75" fmla="*/ 19250 w 2272137"/>
              <a:gd name="connsiteY75" fmla="*/ 394636 h 1299410"/>
              <a:gd name="connsiteX76" fmla="*/ 115503 w 2272137"/>
              <a:gd name="connsiteY76" fmla="*/ 308008 h 1299410"/>
              <a:gd name="connsiteX77" fmla="*/ 173255 w 2272137"/>
              <a:gd name="connsiteY77" fmla="*/ 269507 h 1299410"/>
              <a:gd name="connsiteX78" fmla="*/ 192505 w 2272137"/>
              <a:gd name="connsiteY78" fmla="*/ 240631 h 1299410"/>
              <a:gd name="connsiteX79" fmla="*/ 250257 w 2272137"/>
              <a:gd name="connsiteY79" fmla="*/ 202130 h 1299410"/>
              <a:gd name="connsiteX80" fmla="*/ 259882 w 2272137"/>
              <a:gd name="connsiteY80" fmla="*/ 192505 h 1299410"/>
              <a:gd name="connsiteX81" fmla="*/ 182880 w 2272137"/>
              <a:gd name="connsiteY81" fmla="*/ 250257 h 129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72137" h="1299410">
                <a:moveTo>
                  <a:pt x="134753" y="259882"/>
                </a:moveTo>
                <a:lnTo>
                  <a:pt x="134753" y="259882"/>
                </a:lnTo>
                <a:cubicBezTo>
                  <a:pt x="160421" y="240631"/>
                  <a:pt x="184548" y="219135"/>
                  <a:pt x="211756" y="202130"/>
                </a:cubicBezTo>
                <a:cubicBezTo>
                  <a:pt x="236091" y="186921"/>
                  <a:pt x="265801" y="180847"/>
                  <a:pt x="288758" y="163629"/>
                </a:cubicBezTo>
                <a:cubicBezTo>
                  <a:pt x="301592" y="154004"/>
                  <a:pt x="313331" y="142712"/>
                  <a:pt x="327259" y="134753"/>
                </a:cubicBezTo>
                <a:cubicBezTo>
                  <a:pt x="358404" y="116956"/>
                  <a:pt x="394814" y="108150"/>
                  <a:pt x="423511" y="86627"/>
                </a:cubicBezTo>
                <a:cubicBezTo>
                  <a:pt x="466473" y="54405"/>
                  <a:pt x="457199" y="56147"/>
                  <a:pt x="510139" y="38501"/>
                </a:cubicBezTo>
                <a:cubicBezTo>
                  <a:pt x="533606" y="30679"/>
                  <a:pt x="573889" y="24334"/>
                  <a:pt x="596766" y="19250"/>
                </a:cubicBezTo>
                <a:cubicBezTo>
                  <a:pt x="680116" y="727"/>
                  <a:pt x="585524" y="15152"/>
                  <a:pt x="721895" y="0"/>
                </a:cubicBezTo>
                <a:cubicBezTo>
                  <a:pt x="808522" y="3208"/>
                  <a:pt x="895270" y="4044"/>
                  <a:pt x="981777" y="9625"/>
                </a:cubicBezTo>
                <a:cubicBezTo>
                  <a:pt x="994978" y="10477"/>
                  <a:pt x="1007364" y="16380"/>
                  <a:pt x="1020278" y="19250"/>
                </a:cubicBezTo>
                <a:cubicBezTo>
                  <a:pt x="1036248" y="22799"/>
                  <a:pt x="1052308" y="25949"/>
                  <a:pt x="1068404" y="28876"/>
                </a:cubicBezTo>
                <a:cubicBezTo>
                  <a:pt x="1145651" y="42921"/>
                  <a:pt x="1134793" y="39286"/>
                  <a:pt x="1232033" y="48126"/>
                </a:cubicBezTo>
                <a:cubicBezTo>
                  <a:pt x="1345458" y="70810"/>
                  <a:pt x="1204263" y="43497"/>
                  <a:pt x="1347537" y="67377"/>
                </a:cubicBezTo>
                <a:cubicBezTo>
                  <a:pt x="1363674" y="70067"/>
                  <a:pt x="1379447" y="74840"/>
                  <a:pt x="1395663" y="77002"/>
                </a:cubicBezTo>
                <a:cubicBezTo>
                  <a:pt x="1627002" y="107846"/>
                  <a:pt x="1390103" y="69658"/>
                  <a:pt x="1549667" y="96252"/>
                </a:cubicBezTo>
                <a:cubicBezTo>
                  <a:pt x="1681689" y="140260"/>
                  <a:pt x="1517816" y="88288"/>
                  <a:pt x="1703671" y="134753"/>
                </a:cubicBezTo>
                <a:lnTo>
                  <a:pt x="1780673" y="154004"/>
                </a:lnTo>
                <a:lnTo>
                  <a:pt x="1819175" y="163629"/>
                </a:lnTo>
                <a:cubicBezTo>
                  <a:pt x="1832009" y="170046"/>
                  <a:pt x="1845218" y="175761"/>
                  <a:pt x="1857676" y="182880"/>
                </a:cubicBezTo>
                <a:cubicBezTo>
                  <a:pt x="1906003" y="210496"/>
                  <a:pt x="1866885" y="196452"/>
                  <a:pt x="1925052" y="221381"/>
                </a:cubicBezTo>
                <a:cubicBezTo>
                  <a:pt x="1979053" y="244524"/>
                  <a:pt x="1928572" y="213767"/>
                  <a:pt x="1992429" y="250257"/>
                </a:cubicBezTo>
                <a:cubicBezTo>
                  <a:pt x="2002473" y="255996"/>
                  <a:pt x="2010672" y="264950"/>
                  <a:pt x="2021305" y="269507"/>
                </a:cubicBezTo>
                <a:cubicBezTo>
                  <a:pt x="2064497" y="288017"/>
                  <a:pt x="2051208" y="270021"/>
                  <a:pt x="2088682" y="288758"/>
                </a:cubicBezTo>
                <a:cubicBezTo>
                  <a:pt x="2099029" y="293931"/>
                  <a:pt x="2107933" y="301591"/>
                  <a:pt x="2117558" y="308008"/>
                </a:cubicBezTo>
                <a:cubicBezTo>
                  <a:pt x="2148536" y="400946"/>
                  <a:pt x="2098865" y="256463"/>
                  <a:pt x="2146433" y="375385"/>
                </a:cubicBezTo>
                <a:cubicBezTo>
                  <a:pt x="2153969" y="394226"/>
                  <a:pt x="2159267" y="413886"/>
                  <a:pt x="2165684" y="433137"/>
                </a:cubicBezTo>
                <a:cubicBezTo>
                  <a:pt x="2168892" y="442762"/>
                  <a:pt x="2169681" y="453570"/>
                  <a:pt x="2175309" y="462012"/>
                </a:cubicBezTo>
                <a:lnTo>
                  <a:pt x="2194560" y="490888"/>
                </a:lnTo>
                <a:cubicBezTo>
                  <a:pt x="2197768" y="500513"/>
                  <a:pt x="2201515" y="509976"/>
                  <a:pt x="2204185" y="519764"/>
                </a:cubicBezTo>
                <a:cubicBezTo>
                  <a:pt x="2211146" y="545289"/>
                  <a:pt x="2208760" y="574752"/>
                  <a:pt x="2223436" y="596766"/>
                </a:cubicBezTo>
                <a:lnTo>
                  <a:pt x="2242686" y="625642"/>
                </a:lnTo>
                <a:cubicBezTo>
                  <a:pt x="2245894" y="638476"/>
                  <a:pt x="2247100" y="651984"/>
                  <a:pt x="2252311" y="664143"/>
                </a:cubicBezTo>
                <a:cubicBezTo>
                  <a:pt x="2256868" y="674776"/>
                  <a:pt x="2271012" y="681464"/>
                  <a:pt x="2271562" y="693019"/>
                </a:cubicBezTo>
                <a:cubicBezTo>
                  <a:pt x="2274313" y="750794"/>
                  <a:pt x="2266550" y="808617"/>
                  <a:pt x="2261937" y="866273"/>
                </a:cubicBezTo>
                <a:cubicBezTo>
                  <a:pt x="2257220" y="925238"/>
                  <a:pt x="2247725" y="951994"/>
                  <a:pt x="2233061" y="1010652"/>
                </a:cubicBezTo>
                <a:cubicBezTo>
                  <a:pt x="2229975" y="1022994"/>
                  <a:pt x="2220717" y="1064216"/>
                  <a:pt x="2213810" y="1078029"/>
                </a:cubicBezTo>
                <a:cubicBezTo>
                  <a:pt x="2208637" y="1088376"/>
                  <a:pt x="2200977" y="1097280"/>
                  <a:pt x="2194560" y="1106905"/>
                </a:cubicBezTo>
                <a:cubicBezTo>
                  <a:pt x="2185437" y="1143397"/>
                  <a:pt x="2184329" y="1184513"/>
                  <a:pt x="2156059" y="1212783"/>
                </a:cubicBezTo>
                <a:cubicBezTo>
                  <a:pt x="2147879" y="1220963"/>
                  <a:pt x="2136808" y="1225616"/>
                  <a:pt x="2127183" y="1232033"/>
                </a:cubicBezTo>
                <a:cubicBezTo>
                  <a:pt x="2094373" y="1281247"/>
                  <a:pt x="2123954" y="1252091"/>
                  <a:pt x="2050181" y="1270534"/>
                </a:cubicBezTo>
                <a:cubicBezTo>
                  <a:pt x="2030495" y="1275456"/>
                  <a:pt x="2011680" y="1283368"/>
                  <a:pt x="1992429" y="1289785"/>
                </a:cubicBezTo>
                <a:lnTo>
                  <a:pt x="1963553" y="1299410"/>
                </a:lnTo>
                <a:cubicBezTo>
                  <a:pt x="1928261" y="1296202"/>
                  <a:pt x="1892327" y="1297210"/>
                  <a:pt x="1857676" y="1289785"/>
                </a:cubicBezTo>
                <a:cubicBezTo>
                  <a:pt x="1846365" y="1287361"/>
                  <a:pt x="1839147" y="1275707"/>
                  <a:pt x="1828800" y="1270534"/>
                </a:cubicBezTo>
                <a:cubicBezTo>
                  <a:pt x="1819725" y="1265997"/>
                  <a:pt x="1809549" y="1264117"/>
                  <a:pt x="1799924" y="1260909"/>
                </a:cubicBezTo>
                <a:cubicBezTo>
                  <a:pt x="1715554" y="1176539"/>
                  <a:pt x="1822583" y="1279793"/>
                  <a:pt x="1742172" y="1212783"/>
                </a:cubicBezTo>
                <a:cubicBezTo>
                  <a:pt x="1694105" y="1172727"/>
                  <a:pt x="1735169" y="1191197"/>
                  <a:pt x="1684421" y="1174282"/>
                </a:cubicBezTo>
                <a:cubicBezTo>
                  <a:pt x="1674796" y="1167865"/>
                  <a:pt x="1664328" y="1162560"/>
                  <a:pt x="1655545" y="1155031"/>
                </a:cubicBezTo>
                <a:cubicBezTo>
                  <a:pt x="1641765" y="1143219"/>
                  <a:pt x="1631813" y="1127079"/>
                  <a:pt x="1617044" y="1116530"/>
                </a:cubicBezTo>
                <a:cubicBezTo>
                  <a:pt x="1609609" y="1111219"/>
                  <a:pt x="1553693" y="1098286"/>
                  <a:pt x="1549667" y="1097280"/>
                </a:cubicBezTo>
                <a:cubicBezTo>
                  <a:pt x="1532096" y="1084102"/>
                  <a:pt x="1467635" y="1034643"/>
                  <a:pt x="1453415" y="1029903"/>
                </a:cubicBezTo>
                <a:cubicBezTo>
                  <a:pt x="1434164" y="1023486"/>
                  <a:pt x="1412547" y="1021908"/>
                  <a:pt x="1395663" y="1010652"/>
                </a:cubicBezTo>
                <a:cubicBezTo>
                  <a:pt x="1386038" y="1004235"/>
                  <a:pt x="1377761" y="995060"/>
                  <a:pt x="1366787" y="991402"/>
                </a:cubicBezTo>
                <a:cubicBezTo>
                  <a:pt x="1348273" y="985231"/>
                  <a:pt x="1328325" y="984745"/>
                  <a:pt x="1309036" y="981777"/>
                </a:cubicBezTo>
                <a:cubicBezTo>
                  <a:pt x="1286613" y="978327"/>
                  <a:pt x="1264147" y="975149"/>
                  <a:pt x="1241659" y="972151"/>
                </a:cubicBezTo>
                <a:cubicBezTo>
                  <a:pt x="1205232" y="967294"/>
                  <a:pt x="1144948" y="961355"/>
                  <a:pt x="1106905" y="952901"/>
                </a:cubicBezTo>
                <a:cubicBezTo>
                  <a:pt x="1097001" y="950700"/>
                  <a:pt x="1087785" y="946063"/>
                  <a:pt x="1078029" y="943276"/>
                </a:cubicBezTo>
                <a:cubicBezTo>
                  <a:pt x="1065309" y="939642"/>
                  <a:pt x="1051914" y="938295"/>
                  <a:pt x="1039528" y="933650"/>
                </a:cubicBezTo>
                <a:cubicBezTo>
                  <a:pt x="993461" y="916375"/>
                  <a:pt x="1013572" y="914333"/>
                  <a:pt x="972151" y="904774"/>
                </a:cubicBezTo>
                <a:cubicBezTo>
                  <a:pt x="940270" y="897417"/>
                  <a:pt x="907983" y="891941"/>
                  <a:pt x="875899" y="885524"/>
                </a:cubicBezTo>
                <a:cubicBezTo>
                  <a:pt x="859857" y="882316"/>
                  <a:pt x="843643" y="879867"/>
                  <a:pt x="827772" y="875899"/>
                </a:cubicBezTo>
                <a:lnTo>
                  <a:pt x="789271" y="866273"/>
                </a:lnTo>
                <a:cubicBezTo>
                  <a:pt x="779646" y="859856"/>
                  <a:pt x="770743" y="852196"/>
                  <a:pt x="760396" y="847023"/>
                </a:cubicBezTo>
                <a:cubicBezTo>
                  <a:pt x="751321" y="842486"/>
                  <a:pt x="739962" y="843026"/>
                  <a:pt x="731520" y="837398"/>
                </a:cubicBezTo>
                <a:cubicBezTo>
                  <a:pt x="720194" y="829847"/>
                  <a:pt x="714543" y="815133"/>
                  <a:pt x="702644" y="808522"/>
                </a:cubicBezTo>
                <a:cubicBezTo>
                  <a:pt x="684906" y="798667"/>
                  <a:pt x="661776" y="800527"/>
                  <a:pt x="644892" y="789271"/>
                </a:cubicBezTo>
                <a:cubicBezTo>
                  <a:pt x="635267" y="782854"/>
                  <a:pt x="626364" y="775194"/>
                  <a:pt x="616017" y="770021"/>
                </a:cubicBezTo>
                <a:cubicBezTo>
                  <a:pt x="602212" y="763119"/>
                  <a:pt x="560971" y="753853"/>
                  <a:pt x="548640" y="750770"/>
                </a:cubicBezTo>
                <a:cubicBezTo>
                  <a:pt x="465886" y="695603"/>
                  <a:pt x="570589" y="761744"/>
                  <a:pt x="490888" y="721894"/>
                </a:cubicBezTo>
                <a:cubicBezTo>
                  <a:pt x="480541" y="716721"/>
                  <a:pt x="472844" y="706706"/>
                  <a:pt x="462012" y="702644"/>
                </a:cubicBezTo>
                <a:cubicBezTo>
                  <a:pt x="427497" y="689701"/>
                  <a:pt x="308580" y="684320"/>
                  <a:pt x="298383" y="683393"/>
                </a:cubicBezTo>
                <a:cubicBezTo>
                  <a:pt x="196585" y="674138"/>
                  <a:pt x="225539" y="677669"/>
                  <a:pt x="144379" y="664143"/>
                </a:cubicBezTo>
                <a:cubicBezTo>
                  <a:pt x="111210" y="642031"/>
                  <a:pt x="47406" y="604948"/>
                  <a:pt x="28876" y="567890"/>
                </a:cubicBezTo>
                <a:cubicBezTo>
                  <a:pt x="5087" y="520314"/>
                  <a:pt x="14162" y="543001"/>
                  <a:pt x="0" y="500513"/>
                </a:cubicBezTo>
                <a:cubicBezTo>
                  <a:pt x="2230" y="484902"/>
                  <a:pt x="9526" y="417326"/>
                  <a:pt x="19250" y="394636"/>
                </a:cubicBezTo>
                <a:cubicBezTo>
                  <a:pt x="38974" y="348614"/>
                  <a:pt x="77296" y="346215"/>
                  <a:pt x="115503" y="308008"/>
                </a:cubicBezTo>
                <a:cubicBezTo>
                  <a:pt x="151553" y="271958"/>
                  <a:pt x="131465" y="283436"/>
                  <a:pt x="173255" y="269507"/>
                </a:cubicBezTo>
                <a:cubicBezTo>
                  <a:pt x="179672" y="259882"/>
                  <a:pt x="183799" y="248249"/>
                  <a:pt x="192505" y="240631"/>
                </a:cubicBezTo>
                <a:cubicBezTo>
                  <a:pt x="209917" y="225396"/>
                  <a:pt x="233897" y="218490"/>
                  <a:pt x="250257" y="202130"/>
                </a:cubicBezTo>
                <a:lnTo>
                  <a:pt x="259882" y="192505"/>
                </a:lnTo>
                <a:lnTo>
                  <a:pt x="182880" y="250257"/>
                </a:ln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D51614-2F59-4DD9-A308-A7983B0F9D66}"/>
              </a:ext>
            </a:extLst>
          </p:cNvPr>
          <p:cNvCxnSpPr>
            <a:cxnSpLocks/>
          </p:cNvCxnSpPr>
          <p:nvPr/>
        </p:nvCxnSpPr>
        <p:spPr>
          <a:xfrm>
            <a:off x="6096000" y="1862051"/>
            <a:ext cx="0" cy="4572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lumMod val="60000"/>
                <a:lumOff val="40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4148364B-C86A-4F45-B565-65A2081BC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1447800"/>
            <a:ext cx="10515600" cy="1325562"/>
          </a:xfrm>
        </p:spPr>
        <p:txBody>
          <a:bodyPr/>
          <a:lstStyle/>
          <a:p>
            <a:r>
              <a:rPr lang="en-US" dirty="0"/>
              <a:t>Machine</a:t>
            </a:r>
            <a:r>
              <a:rPr lang="en-US" baseline="0" dirty="0"/>
              <a:t> learning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266E99-FDE5-4867-B55D-B008A6B7E204}"/>
              </a:ext>
            </a:extLst>
          </p:cNvPr>
          <p:cNvSpPr txBox="1"/>
          <p:nvPr/>
        </p:nvSpPr>
        <p:spPr>
          <a:xfrm>
            <a:off x="1370582" y="1964758"/>
            <a:ext cx="2523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Classification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(supervised)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32022A2-B122-4DBC-8C3E-63604E03283B}"/>
              </a:ext>
            </a:extLst>
          </p:cNvPr>
          <p:cNvGrpSpPr/>
          <p:nvPr/>
        </p:nvGrpSpPr>
        <p:grpSpPr>
          <a:xfrm>
            <a:off x="814862" y="2976730"/>
            <a:ext cx="4572000" cy="3200400"/>
            <a:chOff x="6918273" y="2982026"/>
            <a:chExt cx="4572000" cy="32004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321273E-270B-41AB-9B94-68EA020E0E0F}"/>
                </a:ext>
              </a:extLst>
            </p:cNvPr>
            <p:cNvCxnSpPr/>
            <p:nvPr/>
          </p:nvCxnSpPr>
          <p:spPr>
            <a:xfrm>
              <a:off x="7146874" y="2982026"/>
              <a:ext cx="0" cy="32004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A84CBDC-EDC8-4236-B131-0FD902952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8273" y="5896677"/>
              <a:ext cx="457200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7469206-0CD3-4329-B15A-E89F4E620AC0}"/>
                </a:ext>
              </a:extLst>
            </p:cNvPr>
            <p:cNvSpPr/>
            <p:nvPr/>
          </p:nvSpPr>
          <p:spPr>
            <a:xfrm>
              <a:off x="8661667" y="4441773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06F6951-9F0C-4B55-A1AB-5FE17339CAA7}"/>
                </a:ext>
              </a:extLst>
            </p:cNvPr>
            <p:cNvSpPr/>
            <p:nvPr/>
          </p:nvSpPr>
          <p:spPr>
            <a:xfrm>
              <a:off x="8356600" y="4778146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931271C-41BF-481F-BA23-7C54B92E0FD7}"/>
                </a:ext>
              </a:extLst>
            </p:cNvPr>
            <p:cNvSpPr/>
            <p:nvPr/>
          </p:nvSpPr>
          <p:spPr>
            <a:xfrm>
              <a:off x="8463280" y="5048661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A1690E9-BC67-4A9E-BEE4-8BC125CBC58A}"/>
                </a:ext>
              </a:extLst>
            </p:cNvPr>
            <p:cNvSpPr/>
            <p:nvPr/>
          </p:nvSpPr>
          <p:spPr>
            <a:xfrm>
              <a:off x="8211534" y="4286451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20E8210-AF04-4EF4-8D10-2DF899775B4D}"/>
                </a:ext>
              </a:extLst>
            </p:cNvPr>
            <p:cNvSpPr/>
            <p:nvPr/>
          </p:nvSpPr>
          <p:spPr>
            <a:xfrm>
              <a:off x="8793464" y="4761830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2DD075A-CCAF-417A-ACB2-50F78790C44D}"/>
                </a:ext>
              </a:extLst>
            </p:cNvPr>
            <p:cNvSpPr/>
            <p:nvPr/>
          </p:nvSpPr>
          <p:spPr>
            <a:xfrm>
              <a:off x="8310880" y="524787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CB027BC-1491-4A2A-A947-3D6265642835}"/>
                </a:ext>
              </a:extLst>
            </p:cNvPr>
            <p:cNvSpPr/>
            <p:nvPr/>
          </p:nvSpPr>
          <p:spPr>
            <a:xfrm>
              <a:off x="8735098" y="529359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7DE5EEE-2E5B-4125-B2E5-A307E6B59458}"/>
                </a:ext>
              </a:extLst>
            </p:cNvPr>
            <p:cNvSpPr/>
            <p:nvPr/>
          </p:nvSpPr>
          <p:spPr>
            <a:xfrm>
              <a:off x="9003565" y="4168792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CEDAAF3-05E9-43A9-BA36-506436DFC4D6}"/>
                </a:ext>
              </a:extLst>
            </p:cNvPr>
            <p:cNvSpPr/>
            <p:nvPr/>
          </p:nvSpPr>
          <p:spPr>
            <a:xfrm>
              <a:off x="9227134" y="462303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337319-1661-47F4-BCEF-5A4779301E4E}"/>
                </a:ext>
              </a:extLst>
            </p:cNvPr>
            <p:cNvSpPr/>
            <p:nvPr/>
          </p:nvSpPr>
          <p:spPr>
            <a:xfrm>
              <a:off x="7864732" y="483639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9D09B09-0836-4136-B7D4-35DA06B44E3A}"/>
                </a:ext>
              </a:extLst>
            </p:cNvPr>
            <p:cNvSpPr/>
            <p:nvPr/>
          </p:nvSpPr>
          <p:spPr>
            <a:xfrm>
              <a:off x="9318574" y="3816417"/>
              <a:ext cx="91440" cy="914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A7500D4-B25B-44F0-9D4D-DA4BD82F8E43}"/>
                </a:ext>
              </a:extLst>
            </p:cNvPr>
            <p:cNvSpPr/>
            <p:nvPr/>
          </p:nvSpPr>
          <p:spPr>
            <a:xfrm>
              <a:off x="9468642" y="4190499"/>
              <a:ext cx="91440" cy="914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17F0D5F-755D-4097-89B0-E797C30D1F0E}"/>
                </a:ext>
              </a:extLst>
            </p:cNvPr>
            <p:cNvSpPr/>
            <p:nvPr/>
          </p:nvSpPr>
          <p:spPr>
            <a:xfrm>
              <a:off x="8936557" y="506499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08B05F3-29C2-46AE-9D7E-9319638BA0DC}"/>
                </a:ext>
              </a:extLst>
            </p:cNvPr>
            <p:cNvSpPr/>
            <p:nvPr/>
          </p:nvSpPr>
          <p:spPr>
            <a:xfrm>
              <a:off x="9774872" y="4007820"/>
              <a:ext cx="91440" cy="914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970274F-7CD7-4254-9CC4-A5087CA3711B}"/>
                </a:ext>
              </a:extLst>
            </p:cNvPr>
            <p:cNvSpPr/>
            <p:nvPr/>
          </p:nvSpPr>
          <p:spPr>
            <a:xfrm>
              <a:off x="9729152" y="4385110"/>
              <a:ext cx="91440" cy="914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944B4B0-C457-4E68-A045-B7C8D8333E23}"/>
                </a:ext>
              </a:extLst>
            </p:cNvPr>
            <p:cNvSpPr/>
            <p:nvPr/>
          </p:nvSpPr>
          <p:spPr>
            <a:xfrm>
              <a:off x="10079672" y="4076299"/>
              <a:ext cx="91440" cy="914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EABFAE7-CBBC-4963-B848-E1F5C2DFD381}"/>
                </a:ext>
              </a:extLst>
            </p:cNvPr>
            <p:cNvSpPr/>
            <p:nvPr/>
          </p:nvSpPr>
          <p:spPr>
            <a:xfrm>
              <a:off x="9920052" y="4537510"/>
              <a:ext cx="91440" cy="914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0F127DB-9E9B-4A03-BF03-ECEB95D43444}"/>
              </a:ext>
            </a:extLst>
          </p:cNvPr>
          <p:cNvGrpSpPr/>
          <p:nvPr/>
        </p:nvGrpSpPr>
        <p:grpSpPr>
          <a:xfrm>
            <a:off x="6917321" y="2976818"/>
            <a:ext cx="4572000" cy="3200400"/>
            <a:chOff x="814862" y="2976730"/>
            <a:chExt cx="4572000" cy="32004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B0402BE-881D-49E5-B373-A768583477F0}"/>
                </a:ext>
              </a:extLst>
            </p:cNvPr>
            <p:cNvCxnSpPr/>
            <p:nvPr/>
          </p:nvCxnSpPr>
          <p:spPr>
            <a:xfrm>
              <a:off x="1043463" y="2976730"/>
              <a:ext cx="0" cy="32004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9CA0B95-EA6D-4D54-B1CF-D3F994EEE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862" y="5891381"/>
              <a:ext cx="457200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84E119-2604-448E-A4B9-E5FC63E1A8CE}"/>
                </a:ext>
              </a:extLst>
            </p:cNvPr>
            <p:cNvSpPr/>
            <p:nvPr/>
          </p:nvSpPr>
          <p:spPr>
            <a:xfrm>
              <a:off x="2359869" y="4724418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C21E911-6253-406E-B62B-8B8B97269AA7}"/>
                </a:ext>
              </a:extLst>
            </p:cNvPr>
            <p:cNvSpPr/>
            <p:nvPr/>
          </p:nvSpPr>
          <p:spPr>
            <a:xfrm>
              <a:off x="2024589" y="4968258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91B473E-955B-4CAB-AF76-729B78FC6DC4}"/>
                </a:ext>
              </a:extLst>
            </p:cNvPr>
            <p:cNvSpPr/>
            <p:nvPr/>
          </p:nvSpPr>
          <p:spPr>
            <a:xfrm>
              <a:off x="2359869" y="504336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4C25C38-57A6-4464-876A-8C6D8012438E}"/>
                </a:ext>
              </a:extLst>
            </p:cNvPr>
            <p:cNvSpPr/>
            <p:nvPr/>
          </p:nvSpPr>
          <p:spPr>
            <a:xfrm>
              <a:off x="2116029" y="466509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F787721-8546-439F-A3CF-D3BD43C234AA}"/>
                </a:ext>
              </a:extLst>
            </p:cNvPr>
            <p:cNvSpPr/>
            <p:nvPr/>
          </p:nvSpPr>
          <p:spPr>
            <a:xfrm>
              <a:off x="2603709" y="495192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C354328-E6E5-4FC9-AF1C-B3E19CD17EB8}"/>
                </a:ext>
              </a:extLst>
            </p:cNvPr>
            <p:cNvSpPr/>
            <p:nvPr/>
          </p:nvSpPr>
          <p:spPr>
            <a:xfrm>
              <a:off x="2207469" y="5242578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44C360F-4355-40B6-9A3B-AEF0D89E3185}"/>
                </a:ext>
              </a:extLst>
            </p:cNvPr>
            <p:cNvSpPr/>
            <p:nvPr/>
          </p:nvSpPr>
          <p:spPr>
            <a:xfrm>
              <a:off x="2631687" y="5288298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25933C0-145D-445D-81ED-445FC7AFD1E9}"/>
                </a:ext>
              </a:extLst>
            </p:cNvPr>
            <p:cNvSpPr/>
            <p:nvPr/>
          </p:nvSpPr>
          <p:spPr>
            <a:xfrm>
              <a:off x="2598614" y="4558543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5035ED-882E-4B45-A036-DC426FD2DC41}"/>
                </a:ext>
              </a:extLst>
            </p:cNvPr>
            <p:cNvSpPr/>
            <p:nvPr/>
          </p:nvSpPr>
          <p:spPr>
            <a:xfrm>
              <a:off x="2810085" y="4791138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7BF8898-6371-4233-8BF0-98E5B9C1B75A}"/>
                </a:ext>
              </a:extLst>
            </p:cNvPr>
            <p:cNvSpPr/>
            <p:nvPr/>
          </p:nvSpPr>
          <p:spPr>
            <a:xfrm>
              <a:off x="2591653" y="475394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4BC664C-F22A-466A-80E8-A205B0E41BD3}"/>
                </a:ext>
              </a:extLst>
            </p:cNvPr>
            <p:cNvSpPr/>
            <p:nvPr/>
          </p:nvSpPr>
          <p:spPr>
            <a:xfrm>
              <a:off x="2540247" y="384001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A97399A-1DC8-439A-B90A-59C647E83735}"/>
                </a:ext>
              </a:extLst>
            </p:cNvPr>
            <p:cNvSpPr/>
            <p:nvPr/>
          </p:nvSpPr>
          <p:spPr>
            <a:xfrm>
              <a:off x="2787541" y="4572018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3E6A879-4616-4170-8D79-065B33728B8D}"/>
                </a:ext>
              </a:extLst>
            </p:cNvPr>
            <p:cNvSpPr/>
            <p:nvPr/>
          </p:nvSpPr>
          <p:spPr>
            <a:xfrm>
              <a:off x="2833146" y="5059698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4A2AF6B-AF2B-4202-9770-D4E7B7332AFE}"/>
                </a:ext>
              </a:extLst>
            </p:cNvPr>
            <p:cNvSpPr/>
            <p:nvPr/>
          </p:nvSpPr>
          <p:spPr>
            <a:xfrm>
              <a:off x="3123723" y="3994216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9416E16-EC80-475E-AD00-91025DF95D86}"/>
                </a:ext>
              </a:extLst>
            </p:cNvPr>
            <p:cNvSpPr/>
            <p:nvPr/>
          </p:nvSpPr>
          <p:spPr>
            <a:xfrm>
              <a:off x="3570395" y="4079934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FEC4365-1A4C-4661-B4B4-F9084B4A05B0}"/>
                </a:ext>
              </a:extLst>
            </p:cNvPr>
            <p:cNvSpPr/>
            <p:nvPr/>
          </p:nvSpPr>
          <p:spPr>
            <a:xfrm>
              <a:off x="4006968" y="442924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57AE018-B7A9-405B-A8F7-F86D299904A7}"/>
                </a:ext>
              </a:extLst>
            </p:cNvPr>
            <p:cNvSpPr/>
            <p:nvPr/>
          </p:nvSpPr>
          <p:spPr>
            <a:xfrm>
              <a:off x="3908538" y="400993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166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Accuracy (new)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35DE76-3549-48D4-9B83-6A22B338286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Result</a:t>
            </a:r>
            <a:r>
              <a:rPr lang="en-US" sz="4400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 – Accuracy – new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5F129-6982-4189-A467-C7AB62F0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08" y="2600635"/>
            <a:ext cx="6538707" cy="38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1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421230" y="1967476"/>
            <a:ext cx="6664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Precision          vs.          Recall	(new)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594CE2-8FC7-47A0-8E50-A5A53A30BC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Result</a:t>
            </a:r>
            <a:r>
              <a:rPr lang="en-US" sz="4400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 – Precision vs. Recall – new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485C3-9F2D-448E-971A-31700108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85" y="3208662"/>
            <a:ext cx="927891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4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20819-4BFC-4DA1-A87D-4A8C4B7759D4}"/>
              </a:ext>
            </a:extLst>
          </p:cNvPr>
          <p:cNvSpPr txBox="1"/>
          <p:nvPr/>
        </p:nvSpPr>
        <p:spPr>
          <a:xfrm>
            <a:off x="304799" y="1630018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5EF7DF-7A91-4C9A-AE6C-D88914F40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Result</a:t>
            </a:r>
            <a:r>
              <a:rPr lang="en-US" sz="4400" kern="120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ial"/>
                <a:cs typeface="+mj-cs"/>
              </a:rPr>
              <a:t> – F1 score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59FEA-3B47-4406-B04A-CC7B8921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08" y="2485547"/>
            <a:ext cx="6426508" cy="37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0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A9EAC-2991-491A-B229-951E231608F5}"/>
              </a:ext>
            </a:extLst>
          </p:cNvPr>
          <p:cNvSpPr txBox="1"/>
          <p:nvPr/>
        </p:nvSpPr>
        <p:spPr>
          <a:xfrm>
            <a:off x="615220" y="1903075"/>
            <a:ext cx="5679760" cy="3244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SVM less time, more accurate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Resampling increases precision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Original data separable</a:t>
            </a: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Or…did something wrong…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A61934-0D17-4550-A526-5DF4FD032DD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9596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A9EAC-2991-491A-B229-951E231608F5}"/>
              </a:ext>
            </a:extLst>
          </p:cNvPr>
          <p:cNvSpPr txBox="1"/>
          <p:nvPr/>
        </p:nvSpPr>
        <p:spPr>
          <a:xfrm>
            <a:off x="305221" y="1591157"/>
            <a:ext cx="6587060" cy="4536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Short-term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Test different re-sampling techniques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1">
                    <a:lumMod val="50000"/>
                  </a:schemeClr>
                </a:solidFill>
              </a:rPr>
              <a:t>Test different parameters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Test different techniques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Long-term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Build app/program for fraud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A27A65-58CA-422A-BF49-BF45F70054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Future</a:t>
            </a:r>
            <a:r>
              <a:rPr lang="en-US" baseline="0" dirty="0"/>
              <a:t> Work</a:t>
            </a:r>
            <a:endParaRPr lang="en-US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EB4FBF4F-D61B-49BB-BEAE-2478AF85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462" y="2953260"/>
            <a:ext cx="640080" cy="640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9A20DE-DBF0-4B92-969B-21192E112DB8}"/>
              </a:ext>
            </a:extLst>
          </p:cNvPr>
          <p:cNvSpPr/>
          <p:nvPr/>
        </p:nvSpPr>
        <p:spPr>
          <a:xfrm>
            <a:off x="5695308" y="3073245"/>
            <a:ext cx="5620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(Tested on different kernel functions for SVM)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66565B2C-E2AE-4225-8561-10133624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562" y="2228007"/>
            <a:ext cx="640080" cy="640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2FF496-9719-4159-8FCA-B67DC4F45FE0}"/>
              </a:ext>
            </a:extLst>
          </p:cNvPr>
          <p:cNvSpPr/>
          <p:nvPr/>
        </p:nvSpPr>
        <p:spPr>
          <a:xfrm>
            <a:off x="7375642" y="2185326"/>
            <a:ext cx="5620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(Tested on SMOTE only vs. SMOTEENN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And different final ratio)</a:t>
            </a:r>
          </a:p>
        </p:txBody>
      </p:sp>
    </p:spTree>
    <p:extLst>
      <p:ext uri="{BB962C8B-B14F-4D97-AF65-F5344CB8AC3E}">
        <p14:creationId xmlns:p14="http://schemas.microsoft.com/office/powerpoint/2010/main" val="1065878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3DE74C-9FF8-47F0-881B-8A051B1B5171}"/>
              </a:ext>
            </a:extLst>
          </p:cNvPr>
          <p:cNvSpPr/>
          <p:nvPr/>
        </p:nvSpPr>
        <p:spPr>
          <a:xfrm>
            <a:off x="174660" y="1668357"/>
            <a:ext cx="11537879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Kaggle, "Credit Card Fraud Detection," [Online]. Available: https://www.kaggle.com/mlg-ulb/creditcardfraud.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scikit-learn, "Compare the effect of different scalers on data with outliers," [Online]. Available: https://scikit-learn.org/stable/auto_examples/preprocessing/plot_all_scaling.html.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scikit-learn, "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cross_validate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," [Online]. Available: https://scikit-learn.org/stable/modules/generated/sklearn.model_selection.cross_validate.html.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imbalanced-learn, "SMOTEENN," [Online]. Available: https://imbalanced-learn.readthedocs.io/en/stable/generated/imblearn.combine.SMOTEENN.html.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scikit-learn, "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LocalOutlierFactor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," [Online]. Available: https://scikit-learn.org/stable/modules/generated/sklearn.neighbors.LocalOutlierFactor.html.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scikit-learn, "Support Vector Classification," [Online]. Available: https://scikit-learn.org/stable/modules/generated/sklearn.svm.SVC.html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scikit-learn, "Metrics and scoring: quantifying the quality of predictions," [Online]. Available: https://scikit-learn.org/stable/modules/model_evaluation.html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77C1A-A813-4F67-ACFD-66C093CFF1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90126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BE67-0F29-47D6-8723-2C5825B3CE6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Project Overview – architecture diagram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C1C1EF7-569C-4B35-945F-EAF219147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741571"/>
              </p:ext>
            </p:extLst>
          </p:nvPr>
        </p:nvGraphicFramePr>
        <p:xfrm>
          <a:off x="278297" y="1439333"/>
          <a:ext cx="11410120" cy="525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3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48364B-C86A-4F45-B565-65A2081BCD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1447800"/>
            <a:ext cx="10515600" cy="1325562"/>
          </a:xfrm>
        </p:spPr>
        <p:txBody>
          <a:bodyPr/>
          <a:lstStyle/>
          <a:p>
            <a:r>
              <a:rPr lang="en-US" dirty="0"/>
              <a:t>Project Overview –</a:t>
            </a:r>
            <a:r>
              <a:rPr lang="en-US" baseline="0" dirty="0"/>
              <a:t> tools used</a:t>
            </a:r>
            <a:endParaRPr lang="en-US" dirty="0"/>
          </a:p>
        </p:txBody>
      </p:sp>
      <p:pic>
        <p:nvPicPr>
          <p:cNvPr id="45" name="Picture 4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0B0C01-9097-47DC-8DDE-8AFF6DF3D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75" y="4174559"/>
            <a:ext cx="3377184" cy="18288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66050ABB-FE3E-4B67-8E21-C72559C30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981" y="4174559"/>
            <a:ext cx="1577788" cy="1828800"/>
          </a:xfrm>
          <a:prstGeom prst="rect">
            <a:avLst/>
          </a:prstGeom>
        </p:spPr>
      </p:pic>
      <p:pic>
        <p:nvPicPr>
          <p:cNvPr id="56" name="Picture 5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58CD8D-9B41-4F4D-9CB9-36EA2E1E3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36" y="1906967"/>
            <a:ext cx="54143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30E86-D6C4-47C1-8F9B-0BF51A51FDE0}"/>
              </a:ext>
            </a:extLst>
          </p:cNvPr>
          <p:cNvSpPr/>
          <p:nvPr/>
        </p:nvSpPr>
        <p:spPr>
          <a:xfrm>
            <a:off x="3339912" y="5389765"/>
            <a:ext cx="1386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284807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43EABC-A963-4C2D-BF23-8C9CF7F3B702}"/>
              </a:ext>
            </a:extLst>
          </p:cNvPr>
          <p:cNvSpPr/>
          <p:nvPr/>
        </p:nvSpPr>
        <p:spPr>
          <a:xfrm>
            <a:off x="7457705" y="5389765"/>
            <a:ext cx="1386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283726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2F122-C6B2-4621-BC87-36453C5DD0F2}"/>
              </a:ext>
            </a:extLst>
          </p:cNvPr>
          <p:cNvSpPr/>
          <p:nvPr/>
        </p:nvSpPr>
        <p:spPr>
          <a:xfrm>
            <a:off x="4563219" y="1967156"/>
            <a:ext cx="5504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Transactions in September 2013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by European cardholders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EC4F9-343E-43F7-A855-431181145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02" y="2067331"/>
            <a:ext cx="1951593" cy="7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Tag">
            <a:extLst>
              <a:ext uri="{FF2B5EF4-FFF2-40B4-BE49-F238E27FC236}">
                <a16:creationId xmlns:a16="http://schemas.microsoft.com/office/drawing/2014/main" id="{BBEDDF7D-AFE2-4F7B-8B6E-F58F20A018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4202" y="3327921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D29EEF-EB5D-481C-9C49-63273C9C9CDA}"/>
              </a:ext>
            </a:extLst>
          </p:cNvPr>
          <p:cNvSpPr/>
          <p:nvPr/>
        </p:nvSpPr>
        <p:spPr>
          <a:xfrm>
            <a:off x="3379988" y="3523511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0 - normal, 1 - fraud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32D06EF-E96C-4880-80F2-D2164A5409C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44" b="94890" l="5220" r="95330">
                        <a14:foregroundMark x1="36676" y1="12707" x2="16758" y2="23343"/>
                        <a14:foregroundMark x1="16758" y1="23343" x2="7280" y2="33287"/>
                        <a14:foregroundMark x1="7280" y1="33287" x2="3571" y2="40746"/>
                        <a14:foregroundMark x1="3571" y1="40746" x2="3022" y2="49862"/>
                        <a14:foregroundMark x1="3022" y1="49862" x2="5357" y2="57735"/>
                        <a14:foregroundMark x1="5357" y1="57735" x2="14973" y2="69337"/>
                        <a14:foregroundMark x1="14973" y1="69337" x2="25824" y2="68646"/>
                        <a14:foregroundMark x1="25824" y1="68646" x2="56593" y2="45442"/>
                        <a14:foregroundMark x1="56593" y1="45442" x2="70467" y2="25138"/>
                        <a14:foregroundMark x1="70467" y1="25138" x2="77885" y2="22238"/>
                        <a14:foregroundMark x1="77885" y1="22238" x2="82692" y2="28729"/>
                        <a14:foregroundMark x1="82692" y1="28729" x2="87775" y2="45442"/>
                        <a14:foregroundMark x1="87775" y1="45442" x2="87637" y2="55110"/>
                        <a14:foregroundMark x1="87637" y1="55110" x2="83654" y2="64088"/>
                        <a14:foregroundMark x1="83654" y1="64088" x2="79662" y2="67352"/>
                        <a14:foregroundMark x1="59262" y1="83202" x2="36401" y2="89917"/>
                        <a14:foregroundMark x1="36401" y1="89917" x2="24038" y2="86740"/>
                        <a14:foregroundMark x1="24038" y1="86740" x2="18269" y2="82320"/>
                        <a14:foregroundMark x1="18269" y1="82320" x2="18269" y2="82320"/>
                        <a14:foregroundMark x1="9066" y1="46409" x2="27335" y2="12845"/>
                        <a14:foregroundMark x1="27335" y1="12845" x2="27335" y2="12707"/>
                        <a14:foregroundMark x1="29670" y1="13398" x2="51511" y2="8840"/>
                        <a14:foregroundMark x1="51511" y1="8840" x2="61538" y2="8564"/>
                        <a14:foregroundMark x1="61538" y1="8564" x2="71703" y2="10773"/>
                        <a14:foregroundMark x1="71703" y1="10773" x2="79808" y2="17818"/>
                        <a14:foregroundMark x1="52335" y1="5939" x2="34478" y2="7597"/>
                        <a14:foregroundMark x1="47665" y1="4282" x2="57280" y2="4144"/>
                        <a14:foregroundMark x1="57280" y1="4144" x2="65934" y2="5801"/>
                        <a14:foregroundMark x1="84203" y1="10221" x2="84753" y2="44199"/>
                        <a14:foregroundMark x1="85989" y1="21685" x2="93956" y2="42680"/>
                        <a14:foregroundMark x1="93956" y1="42680" x2="94505" y2="59254"/>
                        <a14:foregroundMark x1="94505" y1="59254" x2="86126" y2="77348"/>
                        <a14:foregroundMark x1="86126" y1="77348" x2="69780" y2="87431"/>
                        <a14:foregroundMark x1="69780" y1="87431" x2="53709" y2="91575"/>
                        <a14:foregroundMark x1="53709" y1="91575" x2="33104" y2="89227"/>
                        <a14:foregroundMark x1="33104" y1="89227" x2="44093" y2="94199"/>
                        <a14:foregroundMark x1="44093" y1="94199" x2="53022" y2="94890"/>
                        <a14:foregroundMark x1="53022" y1="94890" x2="58654" y2="93508"/>
                        <a14:foregroundMark x1="94231" y1="42265" x2="95330" y2="53591"/>
                        <a14:backgroundMark x1="71154" y1="75691" x2="71154" y2="75691"/>
                        <a14:backgroundMark x1="70879" y1="75552" x2="76923" y2="71133"/>
                        <a14:backgroundMark x1="76923" y1="71133" x2="63874" y2="79696"/>
                        <a14:backgroundMark x1="63874" y1="79696" x2="62637" y2="79972"/>
                        <a14:backgroundMark x1="79258" y1="66989" x2="59203" y2="83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6" y="4465254"/>
            <a:ext cx="551672" cy="54864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5367B8F7-D951-4E17-95BC-E9A09BBF713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2" y="5239895"/>
            <a:ext cx="822960" cy="8229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2D5BD6-DF5C-4147-84EF-2CC56150FF98}"/>
              </a:ext>
            </a:extLst>
          </p:cNvPr>
          <p:cNvSpPr/>
          <p:nvPr/>
        </p:nvSpPr>
        <p:spPr>
          <a:xfrm>
            <a:off x="3339912" y="4477964"/>
            <a:ext cx="2523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 null values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E30991-07B2-49B8-844D-A4E38CED190D}"/>
              </a:ext>
            </a:extLst>
          </p:cNvPr>
          <p:cNvGrpSpPr/>
          <p:nvPr/>
        </p:nvGrpSpPr>
        <p:grpSpPr>
          <a:xfrm>
            <a:off x="4726830" y="5239597"/>
            <a:ext cx="2730875" cy="411778"/>
            <a:chOff x="4726830" y="5239597"/>
            <a:chExt cx="2730875" cy="4117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708127-FE00-4459-B727-5A7D9FEA34C6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726830" y="5651375"/>
              <a:ext cx="2730875" cy="0"/>
            </a:xfrm>
            <a:prstGeom prst="straightConnector1">
              <a:avLst/>
            </a:prstGeom>
            <a:ln w="76200">
              <a:solidFill>
                <a:srgbClr val="3352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C83CFD-06CC-4B7A-8951-044B32F360FA}"/>
                </a:ext>
              </a:extLst>
            </p:cNvPr>
            <p:cNvSpPr txBox="1"/>
            <p:nvPr/>
          </p:nvSpPr>
          <p:spPr>
            <a:xfrm>
              <a:off x="4909026" y="5239597"/>
              <a:ext cx="2366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50000"/>
                    </a:schemeClr>
                  </a:solidFill>
                </a:rPr>
                <a:t>Remove duplicates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568DB4-CE32-437A-852F-58660DEBB659}"/>
              </a:ext>
            </a:extLst>
          </p:cNvPr>
          <p:cNvCxnSpPr>
            <a:cxnSpLocks/>
          </p:cNvCxnSpPr>
          <p:nvPr/>
        </p:nvCxnSpPr>
        <p:spPr>
          <a:xfrm>
            <a:off x="682487" y="3074504"/>
            <a:ext cx="10827026" cy="0"/>
          </a:xfrm>
          <a:prstGeom prst="line">
            <a:avLst/>
          </a:prstGeom>
          <a:ln w="38100">
            <a:solidFill>
              <a:srgbClr val="3352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04EC6C1-E001-49A9-88CA-2896A126B43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DFEA-E474-4AE7-9F9C-D00801FB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1447800"/>
            <a:ext cx="10515600" cy="1325562"/>
          </a:xfrm>
        </p:spPr>
        <p:txBody>
          <a:bodyPr/>
          <a:lstStyle/>
          <a:p>
            <a:r>
              <a:rPr lang="en-US" dirty="0"/>
              <a:t>Data scaling</a:t>
            </a:r>
            <a:r>
              <a:rPr lang="en-US" baseline="0" dirty="0"/>
              <a:t> – overview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6306FB-122C-4457-AE3C-FEEDE82B1BC7}"/>
              </a:ext>
            </a:extLst>
          </p:cNvPr>
          <p:cNvSpPr/>
          <p:nvPr/>
        </p:nvSpPr>
        <p:spPr>
          <a:xfrm>
            <a:off x="7395969" y="2643946"/>
            <a:ext cx="1039974" cy="52646"/>
          </a:xfrm>
          <a:custGeom>
            <a:avLst/>
            <a:gdLst>
              <a:gd name="connsiteX0" fmla="*/ 0 w 1039974"/>
              <a:gd name="connsiteY0" fmla="*/ 26323 h 52646"/>
              <a:gd name="connsiteX1" fmla="*/ 1039974 w 1039974"/>
              <a:gd name="connsiteY1" fmla="*/ 26323 h 5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974" h="52646">
                <a:moveTo>
                  <a:pt x="0" y="26323"/>
                </a:moveTo>
                <a:lnTo>
                  <a:pt x="1039974" y="26323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6688" tIns="324" rIns="506688" bIns="324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A6583B-03DD-40DE-83F2-0CB9B3E7EF83}"/>
              </a:ext>
            </a:extLst>
          </p:cNvPr>
          <p:cNvSpPr/>
          <p:nvPr/>
        </p:nvSpPr>
        <p:spPr>
          <a:xfrm>
            <a:off x="7395969" y="4138909"/>
            <a:ext cx="1039974" cy="52646"/>
          </a:xfrm>
          <a:custGeom>
            <a:avLst/>
            <a:gdLst>
              <a:gd name="connsiteX0" fmla="*/ 0 w 1039974"/>
              <a:gd name="connsiteY0" fmla="*/ 26323 h 52646"/>
              <a:gd name="connsiteX1" fmla="*/ 1039974 w 1039974"/>
              <a:gd name="connsiteY1" fmla="*/ 26323 h 5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974" h="52646">
                <a:moveTo>
                  <a:pt x="0" y="26323"/>
                </a:moveTo>
                <a:lnTo>
                  <a:pt x="1039974" y="26323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6688" tIns="324" rIns="506688" bIns="324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1442B3-4243-42A6-8052-3202FE4850A7}"/>
              </a:ext>
            </a:extLst>
          </p:cNvPr>
          <p:cNvSpPr/>
          <p:nvPr/>
        </p:nvSpPr>
        <p:spPr>
          <a:xfrm>
            <a:off x="7395969" y="5633873"/>
            <a:ext cx="1039974" cy="52646"/>
          </a:xfrm>
          <a:custGeom>
            <a:avLst/>
            <a:gdLst>
              <a:gd name="connsiteX0" fmla="*/ 0 w 1039974"/>
              <a:gd name="connsiteY0" fmla="*/ 26323 h 52646"/>
              <a:gd name="connsiteX1" fmla="*/ 1039974 w 1039974"/>
              <a:gd name="connsiteY1" fmla="*/ 26323 h 5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9974" h="52646">
                <a:moveTo>
                  <a:pt x="0" y="26323"/>
                </a:moveTo>
                <a:lnTo>
                  <a:pt x="1039974" y="26323"/>
                </a:lnTo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6688" tIns="323" rIns="506688" bIns="325" numCol="1" spcCol="1270" anchor="ctr" anchorCtr="0">
            <a:noAutofit/>
          </a:bodyPr>
          <a:lstStyle/>
          <a:p>
            <a:pPr marL="0" lvl="0" indent="0" algn="l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C4195-2504-41CA-B8DA-0D84B0893FF1}"/>
              </a:ext>
            </a:extLst>
          </p:cNvPr>
          <p:cNvSpPr/>
          <p:nvPr/>
        </p:nvSpPr>
        <p:spPr>
          <a:xfrm>
            <a:off x="6772854" y="5209465"/>
            <a:ext cx="228620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 Neue"/>
              </a:rPr>
              <a:t>0 – 172792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0 – 25691.16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0B2F09-2075-4874-865C-1A7F4F893D67}"/>
              </a:ext>
            </a:extLst>
          </p:cNvPr>
          <p:cNvGrpSpPr/>
          <p:nvPr/>
        </p:nvGrpSpPr>
        <p:grpSpPr>
          <a:xfrm>
            <a:off x="292522" y="2020285"/>
            <a:ext cx="10115585" cy="4289895"/>
            <a:chOff x="292522" y="2020285"/>
            <a:chExt cx="10115585" cy="428989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63E23E-59FA-45FF-95E1-4AABCE0D73AA}"/>
                </a:ext>
              </a:extLst>
            </p:cNvPr>
            <p:cNvSpPr/>
            <p:nvPr/>
          </p:nvSpPr>
          <p:spPr>
            <a:xfrm>
              <a:off x="292522" y="3515248"/>
              <a:ext cx="2599936" cy="1299968"/>
            </a:xfrm>
            <a:custGeom>
              <a:avLst/>
              <a:gdLst>
                <a:gd name="connsiteX0" fmla="*/ 0 w 2599936"/>
                <a:gd name="connsiteY0" fmla="*/ 129997 h 1299968"/>
                <a:gd name="connsiteX1" fmla="*/ 129997 w 2599936"/>
                <a:gd name="connsiteY1" fmla="*/ 0 h 1299968"/>
                <a:gd name="connsiteX2" fmla="*/ 2469939 w 2599936"/>
                <a:gd name="connsiteY2" fmla="*/ 0 h 1299968"/>
                <a:gd name="connsiteX3" fmla="*/ 2599936 w 2599936"/>
                <a:gd name="connsiteY3" fmla="*/ 129997 h 1299968"/>
                <a:gd name="connsiteX4" fmla="*/ 2599936 w 2599936"/>
                <a:gd name="connsiteY4" fmla="*/ 1169971 h 1299968"/>
                <a:gd name="connsiteX5" fmla="*/ 2469939 w 2599936"/>
                <a:gd name="connsiteY5" fmla="*/ 1299968 h 1299968"/>
                <a:gd name="connsiteX6" fmla="*/ 129997 w 2599936"/>
                <a:gd name="connsiteY6" fmla="*/ 1299968 h 1299968"/>
                <a:gd name="connsiteX7" fmla="*/ 0 w 2599936"/>
                <a:gd name="connsiteY7" fmla="*/ 1169971 h 1299968"/>
                <a:gd name="connsiteX8" fmla="*/ 0 w 2599936"/>
                <a:gd name="connsiteY8" fmla="*/ 129997 h 129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9936" h="1299968">
                  <a:moveTo>
                    <a:pt x="0" y="129997"/>
                  </a:moveTo>
                  <a:cubicBezTo>
                    <a:pt x="0" y="58202"/>
                    <a:pt x="58202" y="0"/>
                    <a:pt x="129997" y="0"/>
                  </a:cubicBezTo>
                  <a:lnTo>
                    <a:pt x="2469939" y="0"/>
                  </a:lnTo>
                  <a:cubicBezTo>
                    <a:pt x="2541734" y="0"/>
                    <a:pt x="2599936" y="58202"/>
                    <a:pt x="2599936" y="129997"/>
                  </a:cubicBezTo>
                  <a:lnTo>
                    <a:pt x="2599936" y="1169971"/>
                  </a:lnTo>
                  <a:cubicBezTo>
                    <a:pt x="2599936" y="1241766"/>
                    <a:pt x="2541734" y="1299968"/>
                    <a:pt x="2469939" y="1299968"/>
                  </a:cubicBezTo>
                  <a:lnTo>
                    <a:pt x="129997" y="1299968"/>
                  </a:lnTo>
                  <a:cubicBezTo>
                    <a:pt x="58202" y="1299968"/>
                    <a:pt x="0" y="1241766"/>
                    <a:pt x="0" y="1169971"/>
                  </a:cubicBezTo>
                  <a:lnTo>
                    <a:pt x="0" y="12999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55" tIns="55855" rIns="55855" bIns="5585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1">
                      <a:lumMod val="50000"/>
                    </a:schemeClr>
                  </a:solidFill>
                </a:rPr>
                <a:t>31 Attributes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8CD72D8-594E-4A81-BA78-115BC95677B5}"/>
                </a:ext>
              </a:extLst>
            </p:cNvPr>
            <p:cNvGrpSpPr/>
            <p:nvPr/>
          </p:nvGrpSpPr>
          <p:grpSpPr>
            <a:xfrm>
              <a:off x="3386123" y="2020285"/>
              <a:ext cx="3146246" cy="2308023"/>
              <a:chOff x="4249723" y="2020285"/>
              <a:chExt cx="3146246" cy="230802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135DA4E-251A-4599-AC2A-F94916F10EE3}"/>
                  </a:ext>
                </a:extLst>
              </p:cNvPr>
              <p:cNvSpPr/>
              <p:nvPr/>
            </p:nvSpPr>
            <p:spPr>
              <a:xfrm rot="18289469">
                <a:off x="3365488" y="3391428"/>
                <a:ext cx="1821115" cy="52646"/>
              </a:xfrm>
              <a:custGeom>
                <a:avLst/>
                <a:gdLst>
                  <a:gd name="connsiteX0" fmla="*/ 0 w 1821115"/>
                  <a:gd name="connsiteY0" fmla="*/ 26323 h 52646"/>
                  <a:gd name="connsiteX1" fmla="*/ 1821115 w 1821115"/>
                  <a:gd name="connsiteY1" fmla="*/ 26323 h 5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1115" h="52646">
                    <a:moveTo>
                      <a:pt x="0" y="26323"/>
                    </a:moveTo>
                    <a:lnTo>
                      <a:pt x="1821115" y="26323"/>
                    </a:ln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7730" tIns="-19205" rIns="877729" bIns="-19205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kern="12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E95339E-E7A5-4743-AFF5-6DA187DD9936}"/>
                  </a:ext>
                </a:extLst>
              </p:cNvPr>
              <p:cNvSpPr/>
              <p:nvPr/>
            </p:nvSpPr>
            <p:spPr>
              <a:xfrm>
                <a:off x="4796033" y="2020285"/>
                <a:ext cx="2599936" cy="1299968"/>
              </a:xfrm>
              <a:custGeom>
                <a:avLst/>
                <a:gdLst>
                  <a:gd name="connsiteX0" fmla="*/ 0 w 2599936"/>
                  <a:gd name="connsiteY0" fmla="*/ 129997 h 1299968"/>
                  <a:gd name="connsiteX1" fmla="*/ 129997 w 2599936"/>
                  <a:gd name="connsiteY1" fmla="*/ 0 h 1299968"/>
                  <a:gd name="connsiteX2" fmla="*/ 2469939 w 2599936"/>
                  <a:gd name="connsiteY2" fmla="*/ 0 h 1299968"/>
                  <a:gd name="connsiteX3" fmla="*/ 2599936 w 2599936"/>
                  <a:gd name="connsiteY3" fmla="*/ 129997 h 1299968"/>
                  <a:gd name="connsiteX4" fmla="*/ 2599936 w 2599936"/>
                  <a:gd name="connsiteY4" fmla="*/ 1169971 h 1299968"/>
                  <a:gd name="connsiteX5" fmla="*/ 2469939 w 2599936"/>
                  <a:gd name="connsiteY5" fmla="*/ 1299968 h 1299968"/>
                  <a:gd name="connsiteX6" fmla="*/ 129997 w 2599936"/>
                  <a:gd name="connsiteY6" fmla="*/ 1299968 h 1299968"/>
                  <a:gd name="connsiteX7" fmla="*/ 0 w 2599936"/>
                  <a:gd name="connsiteY7" fmla="*/ 1169971 h 1299968"/>
                  <a:gd name="connsiteX8" fmla="*/ 0 w 2599936"/>
                  <a:gd name="connsiteY8" fmla="*/ 129997 h 129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936" h="1299968">
                    <a:moveTo>
                      <a:pt x="0" y="129997"/>
                    </a:moveTo>
                    <a:cubicBezTo>
                      <a:pt x="0" y="58202"/>
                      <a:pt x="58202" y="0"/>
                      <a:pt x="129997" y="0"/>
                    </a:cubicBezTo>
                    <a:lnTo>
                      <a:pt x="2469939" y="0"/>
                    </a:lnTo>
                    <a:cubicBezTo>
                      <a:pt x="2541734" y="0"/>
                      <a:pt x="2599936" y="58202"/>
                      <a:pt x="2599936" y="129997"/>
                    </a:cubicBezTo>
                    <a:lnTo>
                      <a:pt x="2599936" y="1169971"/>
                    </a:lnTo>
                    <a:cubicBezTo>
                      <a:pt x="2599936" y="1241766"/>
                      <a:pt x="2541734" y="1299968"/>
                      <a:pt x="2469939" y="1299968"/>
                    </a:cubicBezTo>
                    <a:lnTo>
                      <a:pt x="129997" y="1299968"/>
                    </a:lnTo>
                    <a:cubicBezTo>
                      <a:pt x="58202" y="1299968"/>
                      <a:pt x="0" y="1241766"/>
                      <a:pt x="0" y="1169971"/>
                    </a:cubicBezTo>
                    <a:lnTo>
                      <a:pt x="0" y="12999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5855" tIns="55855" rIns="55855" bIns="55855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accent1">
                        <a:lumMod val="50000"/>
                      </a:schemeClr>
                    </a:solidFill>
                  </a:rPr>
                  <a:t>Class</a:t>
                </a:r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7DB2B0-C2E0-4852-9DE5-17E5689D336F}"/>
                </a:ext>
              </a:extLst>
            </p:cNvPr>
            <p:cNvSpPr/>
            <p:nvPr/>
          </p:nvSpPr>
          <p:spPr>
            <a:xfrm>
              <a:off x="6532369" y="2643946"/>
              <a:ext cx="1039974" cy="52646"/>
            </a:xfrm>
            <a:custGeom>
              <a:avLst/>
              <a:gdLst>
                <a:gd name="connsiteX0" fmla="*/ 0 w 1039974"/>
                <a:gd name="connsiteY0" fmla="*/ 26323 h 52646"/>
                <a:gd name="connsiteX1" fmla="*/ 1039974 w 1039974"/>
                <a:gd name="connsiteY1" fmla="*/ 26323 h 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9974" h="52646">
                  <a:moveTo>
                    <a:pt x="0" y="26323"/>
                  </a:moveTo>
                  <a:lnTo>
                    <a:pt x="1039974" y="26323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6688" tIns="324" rIns="506688" bIns="324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B4BAEB-7CB4-49EB-84C4-8FCF40F5BB14}"/>
                </a:ext>
              </a:extLst>
            </p:cNvPr>
            <p:cNvSpPr/>
            <p:nvPr/>
          </p:nvSpPr>
          <p:spPr>
            <a:xfrm>
              <a:off x="6772243" y="2020285"/>
              <a:ext cx="2338454" cy="1299968"/>
            </a:xfrm>
            <a:custGeom>
              <a:avLst/>
              <a:gdLst>
                <a:gd name="connsiteX0" fmla="*/ 0 w 2599936"/>
                <a:gd name="connsiteY0" fmla="*/ 129997 h 1299968"/>
                <a:gd name="connsiteX1" fmla="*/ 129997 w 2599936"/>
                <a:gd name="connsiteY1" fmla="*/ 0 h 1299968"/>
                <a:gd name="connsiteX2" fmla="*/ 2469939 w 2599936"/>
                <a:gd name="connsiteY2" fmla="*/ 0 h 1299968"/>
                <a:gd name="connsiteX3" fmla="*/ 2599936 w 2599936"/>
                <a:gd name="connsiteY3" fmla="*/ 129997 h 1299968"/>
                <a:gd name="connsiteX4" fmla="*/ 2599936 w 2599936"/>
                <a:gd name="connsiteY4" fmla="*/ 1169971 h 1299968"/>
                <a:gd name="connsiteX5" fmla="*/ 2469939 w 2599936"/>
                <a:gd name="connsiteY5" fmla="*/ 1299968 h 1299968"/>
                <a:gd name="connsiteX6" fmla="*/ 129997 w 2599936"/>
                <a:gd name="connsiteY6" fmla="*/ 1299968 h 1299968"/>
                <a:gd name="connsiteX7" fmla="*/ 0 w 2599936"/>
                <a:gd name="connsiteY7" fmla="*/ 1169971 h 1299968"/>
                <a:gd name="connsiteX8" fmla="*/ 0 w 2599936"/>
                <a:gd name="connsiteY8" fmla="*/ 129997 h 129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9936" h="1299968">
                  <a:moveTo>
                    <a:pt x="0" y="129997"/>
                  </a:moveTo>
                  <a:cubicBezTo>
                    <a:pt x="0" y="58202"/>
                    <a:pt x="58202" y="0"/>
                    <a:pt x="129997" y="0"/>
                  </a:cubicBezTo>
                  <a:lnTo>
                    <a:pt x="2469939" y="0"/>
                  </a:lnTo>
                  <a:cubicBezTo>
                    <a:pt x="2541734" y="0"/>
                    <a:pt x="2599936" y="58202"/>
                    <a:pt x="2599936" y="129997"/>
                  </a:cubicBezTo>
                  <a:lnTo>
                    <a:pt x="2599936" y="1169971"/>
                  </a:lnTo>
                  <a:cubicBezTo>
                    <a:pt x="2599936" y="1241766"/>
                    <a:pt x="2541734" y="1299968"/>
                    <a:pt x="2469939" y="1299968"/>
                  </a:cubicBezTo>
                  <a:lnTo>
                    <a:pt x="129997" y="1299968"/>
                  </a:lnTo>
                  <a:cubicBezTo>
                    <a:pt x="58202" y="1299968"/>
                    <a:pt x="0" y="1241766"/>
                    <a:pt x="0" y="1169971"/>
                  </a:cubicBezTo>
                  <a:lnTo>
                    <a:pt x="0" y="12999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55" tIns="55855" rIns="55855" bIns="55855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accent1">
                      <a:lumMod val="50000"/>
                    </a:schemeClr>
                  </a:solidFill>
                </a:rPr>
                <a:t>Label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BF44B07-13BE-4457-924D-5E8A107647EF}"/>
                </a:ext>
              </a:extLst>
            </p:cNvPr>
            <p:cNvGrpSpPr/>
            <p:nvPr/>
          </p:nvGrpSpPr>
          <p:grpSpPr>
            <a:xfrm>
              <a:off x="2892459" y="3515248"/>
              <a:ext cx="3639910" cy="1299968"/>
              <a:chOff x="3756059" y="3515248"/>
              <a:chExt cx="3639910" cy="129996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93293A1-27CC-4D43-B533-3762483B0F3D}"/>
                  </a:ext>
                </a:extLst>
              </p:cNvPr>
              <p:cNvSpPr/>
              <p:nvPr/>
            </p:nvSpPr>
            <p:spPr>
              <a:xfrm>
                <a:off x="3756059" y="4138909"/>
                <a:ext cx="1039974" cy="52646"/>
              </a:xfrm>
              <a:custGeom>
                <a:avLst/>
                <a:gdLst>
                  <a:gd name="connsiteX0" fmla="*/ 0 w 1039974"/>
                  <a:gd name="connsiteY0" fmla="*/ 26323 h 52646"/>
                  <a:gd name="connsiteX1" fmla="*/ 1039974 w 1039974"/>
                  <a:gd name="connsiteY1" fmla="*/ 26323 h 5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9974" h="52646">
                    <a:moveTo>
                      <a:pt x="0" y="26323"/>
                    </a:moveTo>
                    <a:lnTo>
                      <a:pt x="1039974" y="26323"/>
                    </a:ln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6687" tIns="324" rIns="506689" bIns="324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kern="120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92DC7C-7DA6-4608-A118-F215B3DE834F}"/>
                  </a:ext>
                </a:extLst>
              </p:cNvPr>
              <p:cNvSpPr/>
              <p:nvPr/>
            </p:nvSpPr>
            <p:spPr>
              <a:xfrm>
                <a:off x="4796033" y="3515248"/>
                <a:ext cx="2599936" cy="1299968"/>
              </a:xfrm>
              <a:custGeom>
                <a:avLst/>
                <a:gdLst>
                  <a:gd name="connsiteX0" fmla="*/ 0 w 2599936"/>
                  <a:gd name="connsiteY0" fmla="*/ 129997 h 1299968"/>
                  <a:gd name="connsiteX1" fmla="*/ 129997 w 2599936"/>
                  <a:gd name="connsiteY1" fmla="*/ 0 h 1299968"/>
                  <a:gd name="connsiteX2" fmla="*/ 2469939 w 2599936"/>
                  <a:gd name="connsiteY2" fmla="*/ 0 h 1299968"/>
                  <a:gd name="connsiteX3" fmla="*/ 2599936 w 2599936"/>
                  <a:gd name="connsiteY3" fmla="*/ 129997 h 1299968"/>
                  <a:gd name="connsiteX4" fmla="*/ 2599936 w 2599936"/>
                  <a:gd name="connsiteY4" fmla="*/ 1169971 h 1299968"/>
                  <a:gd name="connsiteX5" fmla="*/ 2469939 w 2599936"/>
                  <a:gd name="connsiteY5" fmla="*/ 1299968 h 1299968"/>
                  <a:gd name="connsiteX6" fmla="*/ 129997 w 2599936"/>
                  <a:gd name="connsiteY6" fmla="*/ 1299968 h 1299968"/>
                  <a:gd name="connsiteX7" fmla="*/ 0 w 2599936"/>
                  <a:gd name="connsiteY7" fmla="*/ 1169971 h 1299968"/>
                  <a:gd name="connsiteX8" fmla="*/ 0 w 2599936"/>
                  <a:gd name="connsiteY8" fmla="*/ 129997 h 129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936" h="1299968">
                    <a:moveTo>
                      <a:pt x="0" y="129997"/>
                    </a:moveTo>
                    <a:cubicBezTo>
                      <a:pt x="0" y="58202"/>
                      <a:pt x="58202" y="0"/>
                      <a:pt x="129997" y="0"/>
                    </a:cubicBezTo>
                    <a:lnTo>
                      <a:pt x="2469939" y="0"/>
                    </a:lnTo>
                    <a:cubicBezTo>
                      <a:pt x="2541734" y="0"/>
                      <a:pt x="2599936" y="58202"/>
                      <a:pt x="2599936" y="129997"/>
                    </a:cubicBezTo>
                    <a:lnTo>
                      <a:pt x="2599936" y="1169971"/>
                    </a:lnTo>
                    <a:cubicBezTo>
                      <a:pt x="2599936" y="1241766"/>
                      <a:pt x="2541734" y="1299968"/>
                      <a:pt x="2469939" y="1299968"/>
                    </a:cubicBezTo>
                    <a:lnTo>
                      <a:pt x="129997" y="1299968"/>
                    </a:lnTo>
                    <a:cubicBezTo>
                      <a:pt x="58202" y="1299968"/>
                      <a:pt x="0" y="1241766"/>
                      <a:pt x="0" y="1169971"/>
                    </a:cubicBezTo>
                    <a:lnTo>
                      <a:pt x="0" y="12999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5855" tIns="55855" rIns="55855" bIns="55855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accent1">
                        <a:lumMod val="50000"/>
                      </a:schemeClr>
                    </a:solidFill>
                  </a:rPr>
                  <a:t>V1 – V28</a:t>
                </a: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24584D3-C58C-4CE7-8F84-CDF7BFEDDEF2}"/>
                </a:ext>
              </a:extLst>
            </p:cNvPr>
            <p:cNvSpPr/>
            <p:nvPr/>
          </p:nvSpPr>
          <p:spPr>
            <a:xfrm>
              <a:off x="6532369" y="4138909"/>
              <a:ext cx="1039974" cy="52646"/>
            </a:xfrm>
            <a:custGeom>
              <a:avLst/>
              <a:gdLst>
                <a:gd name="connsiteX0" fmla="*/ 0 w 1039974"/>
                <a:gd name="connsiteY0" fmla="*/ 26323 h 52646"/>
                <a:gd name="connsiteX1" fmla="*/ 1039974 w 1039974"/>
                <a:gd name="connsiteY1" fmla="*/ 26323 h 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9974" h="52646">
                  <a:moveTo>
                    <a:pt x="0" y="26323"/>
                  </a:moveTo>
                  <a:lnTo>
                    <a:pt x="1039974" y="26323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6688" tIns="324" rIns="506688" bIns="324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43BE92-82AE-42FF-A79B-140A5DC61BA8}"/>
                </a:ext>
              </a:extLst>
            </p:cNvPr>
            <p:cNvSpPr/>
            <p:nvPr/>
          </p:nvSpPr>
          <p:spPr>
            <a:xfrm>
              <a:off x="6772243" y="3515248"/>
              <a:ext cx="2599936" cy="1299968"/>
            </a:xfrm>
            <a:custGeom>
              <a:avLst/>
              <a:gdLst>
                <a:gd name="connsiteX0" fmla="*/ 0 w 2599936"/>
                <a:gd name="connsiteY0" fmla="*/ 129997 h 1299968"/>
                <a:gd name="connsiteX1" fmla="*/ 129997 w 2599936"/>
                <a:gd name="connsiteY1" fmla="*/ 0 h 1299968"/>
                <a:gd name="connsiteX2" fmla="*/ 2469939 w 2599936"/>
                <a:gd name="connsiteY2" fmla="*/ 0 h 1299968"/>
                <a:gd name="connsiteX3" fmla="*/ 2599936 w 2599936"/>
                <a:gd name="connsiteY3" fmla="*/ 129997 h 1299968"/>
                <a:gd name="connsiteX4" fmla="*/ 2599936 w 2599936"/>
                <a:gd name="connsiteY4" fmla="*/ 1169971 h 1299968"/>
                <a:gd name="connsiteX5" fmla="*/ 2469939 w 2599936"/>
                <a:gd name="connsiteY5" fmla="*/ 1299968 h 1299968"/>
                <a:gd name="connsiteX6" fmla="*/ 129997 w 2599936"/>
                <a:gd name="connsiteY6" fmla="*/ 1299968 h 1299968"/>
                <a:gd name="connsiteX7" fmla="*/ 0 w 2599936"/>
                <a:gd name="connsiteY7" fmla="*/ 1169971 h 1299968"/>
                <a:gd name="connsiteX8" fmla="*/ 0 w 2599936"/>
                <a:gd name="connsiteY8" fmla="*/ 129997 h 129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9936" h="1299968">
                  <a:moveTo>
                    <a:pt x="0" y="129997"/>
                  </a:moveTo>
                  <a:cubicBezTo>
                    <a:pt x="0" y="58202"/>
                    <a:pt x="58202" y="0"/>
                    <a:pt x="129997" y="0"/>
                  </a:cubicBezTo>
                  <a:lnTo>
                    <a:pt x="2469939" y="0"/>
                  </a:lnTo>
                  <a:cubicBezTo>
                    <a:pt x="2541734" y="0"/>
                    <a:pt x="2599936" y="58202"/>
                    <a:pt x="2599936" y="129997"/>
                  </a:cubicBezTo>
                  <a:lnTo>
                    <a:pt x="2599936" y="1169971"/>
                  </a:lnTo>
                  <a:cubicBezTo>
                    <a:pt x="2599936" y="1241766"/>
                    <a:pt x="2541734" y="1299968"/>
                    <a:pt x="2469939" y="1299968"/>
                  </a:cubicBezTo>
                  <a:lnTo>
                    <a:pt x="129997" y="1299968"/>
                  </a:lnTo>
                  <a:cubicBezTo>
                    <a:pt x="58202" y="1299968"/>
                    <a:pt x="0" y="1241766"/>
                    <a:pt x="0" y="1169971"/>
                  </a:cubicBezTo>
                  <a:lnTo>
                    <a:pt x="0" y="129997"/>
                  </a:lnTo>
                  <a:close/>
                </a:path>
              </a:pathLst>
            </a:cu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55" tIns="55855" rIns="55855" bIns="55855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Principal Components *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5BC455-0CDF-4587-9281-EAF89A294179}"/>
                </a:ext>
              </a:extLst>
            </p:cNvPr>
            <p:cNvGrpSpPr/>
            <p:nvPr/>
          </p:nvGrpSpPr>
          <p:grpSpPr>
            <a:xfrm>
              <a:off x="3386123" y="4002156"/>
              <a:ext cx="3146246" cy="2308024"/>
              <a:chOff x="4249723" y="4002156"/>
              <a:chExt cx="3146246" cy="230802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4F10267-624C-46BF-A7C2-18BCA361A2DF}"/>
                  </a:ext>
                </a:extLst>
              </p:cNvPr>
              <p:cNvSpPr/>
              <p:nvPr/>
            </p:nvSpPr>
            <p:spPr>
              <a:xfrm rot="3310531">
                <a:off x="3365488" y="4886391"/>
                <a:ext cx="1821115" cy="52646"/>
              </a:xfrm>
              <a:custGeom>
                <a:avLst/>
                <a:gdLst>
                  <a:gd name="connsiteX0" fmla="*/ 0 w 1821115"/>
                  <a:gd name="connsiteY0" fmla="*/ 26323 h 52646"/>
                  <a:gd name="connsiteX1" fmla="*/ 1821115 w 1821115"/>
                  <a:gd name="connsiteY1" fmla="*/ 26323 h 5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1115" h="52646">
                    <a:moveTo>
                      <a:pt x="0" y="26323"/>
                    </a:moveTo>
                    <a:lnTo>
                      <a:pt x="1821115" y="26323"/>
                    </a:ln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77729" tIns="-19206" rIns="877730" bIns="-19204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kern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4B0DCD6-D625-4869-BEF9-E0FD60436B75}"/>
                  </a:ext>
                </a:extLst>
              </p:cNvPr>
              <p:cNvSpPr/>
              <p:nvPr/>
            </p:nvSpPr>
            <p:spPr>
              <a:xfrm>
                <a:off x="4796033" y="5010212"/>
                <a:ext cx="2599936" cy="1299968"/>
              </a:xfrm>
              <a:custGeom>
                <a:avLst/>
                <a:gdLst>
                  <a:gd name="connsiteX0" fmla="*/ 0 w 2599936"/>
                  <a:gd name="connsiteY0" fmla="*/ 129997 h 1299968"/>
                  <a:gd name="connsiteX1" fmla="*/ 129997 w 2599936"/>
                  <a:gd name="connsiteY1" fmla="*/ 0 h 1299968"/>
                  <a:gd name="connsiteX2" fmla="*/ 2469939 w 2599936"/>
                  <a:gd name="connsiteY2" fmla="*/ 0 h 1299968"/>
                  <a:gd name="connsiteX3" fmla="*/ 2599936 w 2599936"/>
                  <a:gd name="connsiteY3" fmla="*/ 129997 h 1299968"/>
                  <a:gd name="connsiteX4" fmla="*/ 2599936 w 2599936"/>
                  <a:gd name="connsiteY4" fmla="*/ 1169971 h 1299968"/>
                  <a:gd name="connsiteX5" fmla="*/ 2469939 w 2599936"/>
                  <a:gd name="connsiteY5" fmla="*/ 1299968 h 1299968"/>
                  <a:gd name="connsiteX6" fmla="*/ 129997 w 2599936"/>
                  <a:gd name="connsiteY6" fmla="*/ 1299968 h 1299968"/>
                  <a:gd name="connsiteX7" fmla="*/ 0 w 2599936"/>
                  <a:gd name="connsiteY7" fmla="*/ 1169971 h 1299968"/>
                  <a:gd name="connsiteX8" fmla="*/ 0 w 2599936"/>
                  <a:gd name="connsiteY8" fmla="*/ 129997 h 129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936" h="1299968">
                    <a:moveTo>
                      <a:pt x="0" y="129997"/>
                    </a:moveTo>
                    <a:cubicBezTo>
                      <a:pt x="0" y="58202"/>
                      <a:pt x="58202" y="0"/>
                      <a:pt x="129997" y="0"/>
                    </a:cubicBezTo>
                    <a:lnTo>
                      <a:pt x="2469939" y="0"/>
                    </a:lnTo>
                    <a:cubicBezTo>
                      <a:pt x="2541734" y="0"/>
                      <a:pt x="2599936" y="58202"/>
                      <a:pt x="2599936" y="129997"/>
                    </a:cubicBezTo>
                    <a:lnTo>
                      <a:pt x="2599936" y="1169971"/>
                    </a:lnTo>
                    <a:cubicBezTo>
                      <a:pt x="2599936" y="1241766"/>
                      <a:pt x="2541734" y="1299968"/>
                      <a:pt x="2469939" y="1299968"/>
                    </a:cubicBezTo>
                    <a:lnTo>
                      <a:pt x="129997" y="1299968"/>
                    </a:lnTo>
                    <a:cubicBezTo>
                      <a:pt x="58202" y="1299968"/>
                      <a:pt x="0" y="1241766"/>
                      <a:pt x="0" y="1169971"/>
                    </a:cubicBezTo>
                    <a:lnTo>
                      <a:pt x="0" y="129997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5855" tIns="55855" rIns="55855" bIns="55855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accent1">
                        <a:lumMod val="50000"/>
                      </a:schemeClr>
                    </a:solidFill>
                  </a:rPr>
                  <a:t>Time,</a:t>
                </a:r>
              </a:p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accent1">
                        <a:lumMod val="50000"/>
                      </a:schemeClr>
                    </a:solidFill>
                  </a:rPr>
                  <a:t>Amount</a:t>
                </a: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6F8E15-29B1-4FB0-9E13-218857764AD1}"/>
                </a:ext>
              </a:extLst>
            </p:cNvPr>
            <p:cNvSpPr/>
            <p:nvPr/>
          </p:nvSpPr>
          <p:spPr>
            <a:xfrm>
              <a:off x="6532369" y="5633873"/>
              <a:ext cx="1039974" cy="52646"/>
            </a:xfrm>
            <a:custGeom>
              <a:avLst/>
              <a:gdLst>
                <a:gd name="connsiteX0" fmla="*/ 0 w 1039974"/>
                <a:gd name="connsiteY0" fmla="*/ 26323 h 52646"/>
                <a:gd name="connsiteX1" fmla="*/ 1039974 w 1039974"/>
                <a:gd name="connsiteY1" fmla="*/ 26323 h 5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9974" h="52646">
                  <a:moveTo>
                    <a:pt x="0" y="26323"/>
                  </a:moveTo>
                  <a:lnTo>
                    <a:pt x="1039974" y="26323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6688" tIns="323" rIns="506688" bIns="325" numCol="1" spcCol="1270" anchor="ctr" anchorCtr="0">
              <a:noAutofit/>
            </a:bodyPr>
            <a:lstStyle/>
            <a:p>
              <a:pPr marL="0" lvl="0" indent="0" algn="l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D3A624-6B07-4E91-AE05-DFCB5E2A840A}"/>
                </a:ext>
              </a:extLst>
            </p:cNvPr>
            <p:cNvSpPr/>
            <p:nvPr/>
          </p:nvSpPr>
          <p:spPr>
            <a:xfrm>
              <a:off x="8072211" y="2382336"/>
              <a:ext cx="23358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(0,1) </a:t>
              </a:r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sym typeface="Wingdings" panose="05000000000000000000" pitchFamily="2" charset="2"/>
                </a:rPr>
                <a:t> (-1,1)</a:t>
              </a:r>
              <a:endParaRPr lang="en-US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B8EB62A-A09C-4CE5-86F5-DDC73A2FFEEC}"/>
              </a:ext>
            </a:extLst>
          </p:cNvPr>
          <p:cNvSpPr/>
          <p:nvPr/>
        </p:nvSpPr>
        <p:spPr>
          <a:xfrm>
            <a:off x="8990892" y="5372263"/>
            <a:ext cx="2834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 Need to scale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60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249-5036-4E94-B7F9-748092899C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1447800"/>
            <a:ext cx="10515600" cy="132556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scaling</a:t>
            </a:r>
            <a:r>
              <a:rPr lang="en-US" baseline="0" dirty="0"/>
              <a:t> – 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Principal Components</a:t>
            </a:r>
            <a:endParaRPr lang="en-US" dirty="0">
              <a:effectLst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398FDB-1B1D-4F9F-BAE5-8B0A42AE349A}"/>
              </a:ext>
            </a:extLst>
          </p:cNvPr>
          <p:cNvGrpSpPr/>
          <p:nvPr/>
        </p:nvGrpSpPr>
        <p:grpSpPr>
          <a:xfrm>
            <a:off x="2438400" y="2438209"/>
            <a:ext cx="7315200" cy="4114800"/>
            <a:chOff x="2438400" y="2438209"/>
            <a:chExt cx="7315200" cy="4114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19153BF-2931-4A7A-90A6-04BBE5626143}"/>
                </a:ext>
              </a:extLst>
            </p:cNvPr>
            <p:cNvCxnSpPr/>
            <p:nvPr/>
          </p:nvCxnSpPr>
          <p:spPr>
            <a:xfrm>
              <a:off x="2833328" y="2438209"/>
              <a:ext cx="0" cy="4114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0D4D86-2A2E-48CC-89AA-EFAC65524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6243175"/>
              <a:ext cx="7315200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039AB7-0C80-4A1C-8BF1-C2394BAD03D3}"/>
                </a:ext>
              </a:extLst>
            </p:cNvPr>
            <p:cNvSpPr/>
            <p:nvPr/>
          </p:nvSpPr>
          <p:spPr>
            <a:xfrm>
              <a:off x="5913120" y="445183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1010D3-77A6-4E9C-BC41-73EF17569BF1}"/>
                </a:ext>
              </a:extLst>
            </p:cNvPr>
            <p:cNvSpPr/>
            <p:nvPr/>
          </p:nvSpPr>
          <p:spPr>
            <a:xfrm>
              <a:off x="5018423" y="4811644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7323C3-DA74-4A3F-85A9-9A5B6B6286FC}"/>
                </a:ext>
              </a:extLst>
            </p:cNvPr>
            <p:cNvSpPr/>
            <p:nvPr/>
          </p:nvSpPr>
          <p:spPr>
            <a:xfrm>
              <a:off x="5620121" y="423953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A23F7B-B8B8-4DDF-87C2-FC4FD8A927ED}"/>
                </a:ext>
              </a:extLst>
            </p:cNvPr>
            <p:cNvSpPr/>
            <p:nvPr/>
          </p:nvSpPr>
          <p:spPr>
            <a:xfrm>
              <a:off x="4476373" y="475777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10D17D-C18B-44AC-A0C3-9A7700459FFA}"/>
                </a:ext>
              </a:extLst>
            </p:cNvPr>
            <p:cNvSpPr/>
            <p:nvPr/>
          </p:nvSpPr>
          <p:spPr>
            <a:xfrm>
              <a:off x="5637667" y="4708819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029E2C-295A-43AF-B9C0-0DB51463E989}"/>
                </a:ext>
              </a:extLst>
            </p:cNvPr>
            <p:cNvSpPr/>
            <p:nvPr/>
          </p:nvSpPr>
          <p:spPr>
            <a:xfrm>
              <a:off x="4659253" y="501789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2CE8A9-C0FC-49BB-A8E9-6A937ACB0341}"/>
                </a:ext>
              </a:extLst>
            </p:cNvPr>
            <p:cNvSpPr/>
            <p:nvPr/>
          </p:nvSpPr>
          <p:spPr>
            <a:xfrm>
              <a:off x="8238220" y="3691409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188081-B930-4946-ADF1-C29F51B3421B}"/>
                </a:ext>
              </a:extLst>
            </p:cNvPr>
            <p:cNvSpPr/>
            <p:nvPr/>
          </p:nvSpPr>
          <p:spPr>
            <a:xfrm>
              <a:off x="6594324" y="402532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87F6141-69B1-4BEF-91E1-09B6CADFBAD1}"/>
                </a:ext>
              </a:extLst>
            </p:cNvPr>
            <p:cNvSpPr/>
            <p:nvPr/>
          </p:nvSpPr>
          <p:spPr>
            <a:xfrm>
              <a:off x="6598057" y="4553961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510658-BDC3-43C5-9101-1564044BF360}"/>
                </a:ext>
              </a:extLst>
            </p:cNvPr>
            <p:cNvSpPr/>
            <p:nvPr/>
          </p:nvSpPr>
          <p:spPr>
            <a:xfrm>
              <a:off x="4019173" y="5050758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3A108A-E800-480E-B3CB-81E20D04BF37}"/>
                </a:ext>
              </a:extLst>
            </p:cNvPr>
            <p:cNvSpPr/>
            <p:nvPr/>
          </p:nvSpPr>
          <p:spPr>
            <a:xfrm>
              <a:off x="7190083" y="3782849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9D7C07-6E43-41E2-BFDD-B3C83BA1C9C3}"/>
                </a:ext>
              </a:extLst>
            </p:cNvPr>
            <p:cNvSpPr/>
            <p:nvPr/>
          </p:nvSpPr>
          <p:spPr>
            <a:xfrm>
              <a:off x="6685764" y="428056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D69FEA-FF93-4F50-8D13-E075E2C26925}"/>
                </a:ext>
              </a:extLst>
            </p:cNvPr>
            <p:cNvSpPr/>
            <p:nvPr/>
          </p:nvSpPr>
          <p:spPr>
            <a:xfrm>
              <a:off x="6248424" y="4736841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FA5530-780D-4D88-B56C-ABD281E1C9A5}"/>
                </a:ext>
              </a:extLst>
            </p:cNvPr>
            <p:cNvSpPr/>
            <p:nvPr/>
          </p:nvSpPr>
          <p:spPr>
            <a:xfrm>
              <a:off x="7194498" y="4015298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15375A-4892-40B0-8D53-88E42E93E0AA}"/>
                </a:ext>
              </a:extLst>
            </p:cNvPr>
            <p:cNvSpPr/>
            <p:nvPr/>
          </p:nvSpPr>
          <p:spPr>
            <a:xfrm>
              <a:off x="7114257" y="4383156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A5EA24-FD9A-47B2-9629-31421549CD08}"/>
                </a:ext>
              </a:extLst>
            </p:cNvPr>
            <p:cNvSpPr/>
            <p:nvPr/>
          </p:nvSpPr>
          <p:spPr>
            <a:xfrm>
              <a:off x="7791064" y="3933884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29A71E-4AE8-435A-A3FF-66D7ECDBA2B4}"/>
                </a:ext>
              </a:extLst>
            </p:cNvPr>
            <p:cNvSpPr/>
            <p:nvPr/>
          </p:nvSpPr>
          <p:spPr>
            <a:xfrm>
              <a:off x="7377378" y="4330976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05C480-426B-482F-84CB-381C74BE5F78}"/>
                </a:ext>
              </a:extLst>
            </p:cNvPr>
            <p:cNvSpPr/>
            <p:nvPr/>
          </p:nvSpPr>
          <p:spPr>
            <a:xfrm>
              <a:off x="3741398" y="5294558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87958D-D84B-43EC-97FA-877D18C91879}"/>
                </a:ext>
              </a:extLst>
            </p:cNvPr>
            <p:cNvSpPr/>
            <p:nvPr/>
          </p:nvSpPr>
          <p:spPr>
            <a:xfrm>
              <a:off x="3804286" y="4828281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4547465-7FAC-40FA-9569-731B579C68BC}"/>
                </a:ext>
              </a:extLst>
            </p:cNvPr>
            <p:cNvSpPr/>
            <p:nvPr/>
          </p:nvSpPr>
          <p:spPr>
            <a:xfrm>
              <a:off x="5109863" y="4463448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BAEEDD9-DF4F-4F06-A65F-1DD965833969}"/>
                </a:ext>
              </a:extLst>
            </p:cNvPr>
            <p:cNvSpPr/>
            <p:nvPr/>
          </p:nvSpPr>
          <p:spPr>
            <a:xfrm>
              <a:off x="5358714" y="501789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3E818-0B06-4939-8F00-125D2AD139DE}"/>
              </a:ext>
            </a:extLst>
          </p:cNvPr>
          <p:cNvGrpSpPr/>
          <p:nvPr/>
        </p:nvGrpSpPr>
        <p:grpSpPr>
          <a:xfrm>
            <a:off x="6354057" y="3838273"/>
            <a:ext cx="3947325" cy="645564"/>
            <a:chOff x="6354057" y="3838273"/>
            <a:chExt cx="3947325" cy="6455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CB47260-3280-44B9-860D-5D0D78C5215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354057" y="3838273"/>
              <a:ext cx="1737360" cy="645564"/>
            </a:xfrm>
            <a:prstGeom prst="line">
              <a:avLst/>
            </a:prstGeom>
            <a:ln w="3810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36492C-4AE5-4507-AD2C-54321EC61DA6}"/>
                </a:ext>
              </a:extLst>
            </p:cNvPr>
            <p:cNvSpPr txBox="1"/>
            <p:nvPr/>
          </p:nvSpPr>
          <p:spPr>
            <a:xfrm>
              <a:off x="7474967" y="4077168"/>
              <a:ext cx="2826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1</a:t>
              </a:r>
              <a:r>
                <a:rPr lang="en-US" sz="2000" baseline="30000" dirty="0">
                  <a:solidFill>
                    <a:srgbClr val="00B050"/>
                  </a:solidFill>
                </a:rPr>
                <a:t>st</a:t>
              </a:r>
              <a:r>
                <a:rPr lang="en-US" sz="2000" dirty="0">
                  <a:solidFill>
                    <a:srgbClr val="00B050"/>
                  </a:solidFill>
                </a:rPr>
                <a:t> principle component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26EE6A-513D-49D6-87DD-A553EF33EB08}"/>
              </a:ext>
            </a:extLst>
          </p:cNvPr>
          <p:cNvGrpSpPr/>
          <p:nvPr/>
        </p:nvGrpSpPr>
        <p:grpSpPr>
          <a:xfrm>
            <a:off x="3760043" y="3143653"/>
            <a:ext cx="2882520" cy="1350869"/>
            <a:chOff x="3760043" y="3143653"/>
            <a:chExt cx="2882520" cy="135086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6556D4-176F-41C5-9480-B60111697656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 flipV="1">
              <a:off x="5655080" y="3804728"/>
              <a:ext cx="1005840" cy="373748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90DB2B-04FC-4DFB-82E6-759E3966D32A}"/>
                </a:ext>
              </a:extLst>
            </p:cNvPr>
            <p:cNvSpPr txBox="1"/>
            <p:nvPr/>
          </p:nvSpPr>
          <p:spPr>
            <a:xfrm>
              <a:off x="3760043" y="3143653"/>
              <a:ext cx="28825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r>
                <a:rPr lang="en-US" sz="2000" baseline="30000" dirty="0">
                  <a:solidFill>
                    <a:schemeClr val="accent4">
                      <a:lumMod val="75000"/>
                    </a:schemeClr>
                  </a:solidFill>
                </a:rPr>
                <a:t>nd</a:t>
              </a:r>
              <a:r>
                <a:rPr lang="en-US" sz="2000" dirty="0">
                  <a:solidFill>
                    <a:schemeClr val="accent4">
                      <a:lumMod val="75000"/>
                    </a:schemeClr>
                  </a:solidFill>
                </a:rPr>
                <a:t> principle component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8859E93-04C4-4627-A736-031AEC7B0813}"/>
              </a:ext>
            </a:extLst>
          </p:cNvPr>
          <p:cNvSpPr txBox="1"/>
          <p:nvPr/>
        </p:nvSpPr>
        <p:spPr>
          <a:xfrm>
            <a:off x="419514" y="1702012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**Principal Components </a:t>
            </a:r>
          </a:p>
        </p:txBody>
      </p:sp>
    </p:spTree>
    <p:extLst>
      <p:ext uri="{BB962C8B-B14F-4D97-AF65-F5344CB8AC3E}">
        <p14:creationId xmlns:p14="http://schemas.microsoft.com/office/powerpoint/2010/main" val="39351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496A-674A-44D1-B7F5-7F711EBA6B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</a:t>
            </a:r>
            <a:r>
              <a:rPr lang="en-US" baseline="0" dirty="0"/>
              <a:t> scaling – standard vs. </a:t>
            </a:r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</a:t>
            </a:r>
            <a:r>
              <a:rPr 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obust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13B02-3587-4848-9172-29394EB7DC2A}"/>
              </a:ext>
            </a:extLst>
          </p:cNvPr>
          <p:cNvSpPr/>
          <p:nvPr/>
        </p:nvSpPr>
        <p:spPr>
          <a:xfrm>
            <a:off x="6512813" y="2985028"/>
            <a:ext cx="48491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Based on percentiles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not influenced by outliners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D6CEE-5BDC-4AD2-A4D6-3353E3ADC260}"/>
              </a:ext>
            </a:extLst>
          </p:cNvPr>
          <p:cNvSpPr txBox="1"/>
          <p:nvPr/>
        </p:nvSpPr>
        <p:spPr>
          <a:xfrm>
            <a:off x="1588005" y="1964758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Standard Scaler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DA05A-B6BF-48CA-B3AA-DCF13FFED7C0}"/>
              </a:ext>
            </a:extLst>
          </p:cNvPr>
          <p:cNvSpPr txBox="1"/>
          <p:nvPr/>
        </p:nvSpPr>
        <p:spPr>
          <a:xfrm>
            <a:off x="8384052" y="1964758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Robust Scaler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BED41B-C19A-4657-8AB7-15A646A08D0B}"/>
              </a:ext>
            </a:extLst>
          </p:cNvPr>
          <p:cNvCxnSpPr>
            <a:cxnSpLocks/>
          </p:cNvCxnSpPr>
          <p:nvPr/>
        </p:nvCxnSpPr>
        <p:spPr>
          <a:xfrm>
            <a:off x="6096000" y="1862051"/>
            <a:ext cx="0" cy="4572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lumMod val="60000"/>
                <a:lumOff val="40000"/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EE2B3B7-D586-4F7E-B054-C6CA63F29AF3}"/>
              </a:ext>
            </a:extLst>
          </p:cNvPr>
          <p:cNvSpPr/>
          <p:nvPr/>
        </p:nvSpPr>
        <p:spPr>
          <a:xfrm>
            <a:off x="477123" y="2985028"/>
            <a:ext cx="520206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Removes the mean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Scales the data to unit variance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Influenced by outliners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B6D7C5F1-AB3A-472C-98B5-DCA7EBBEB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652" y="1769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8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A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873</Words>
  <Application>Microsoft Office PowerPoint</Application>
  <PresentationFormat>Widescreen</PresentationFormat>
  <Paragraphs>218</Paragraphs>
  <Slides>35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Helvetica Neue</vt:lpstr>
      <vt:lpstr>Arial</vt:lpstr>
      <vt:lpstr>Calibri</vt:lpstr>
      <vt:lpstr>Cambria Math</vt:lpstr>
      <vt:lpstr>Custom Design</vt:lpstr>
      <vt:lpstr>Office Theme</vt:lpstr>
      <vt:lpstr>Credit Card  Fraud Detection </vt:lpstr>
      <vt:lpstr>Traditional statistics</vt:lpstr>
      <vt:lpstr>Machine learning</vt:lpstr>
      <vt:lpstr>Project Overview – architecture diagram</vt:lpstr>
      <vt:lpstr>Project Overview – tools used</vt:lpstr>
      <vt:lpstr>Data Overview</vt:lpstr>
      <vt:lpstr>Data scaling – overview</vt:lpstr>
      <vt:lpstr>Data scaling – Principal Components</vt:lpstr>
      <vt:lpstr>Data scaling – standard vs. robust</vt:lpstr>
      <vt:lpstr>Data balancing – overview</vt:lpstr>
      <vt:lpstr>Data balancing – traditionally</vt:lpstr>
      <vt:lpstr>Data balancing – cross validation</vt:lpstr>
      <vt:lpstr>Data balancing – this project_Under sampling</vt:lpstr>
      <vt:lpstr>Data balancing – this project_SMOTE</vt:lpstr>
      <vt:lpstr>Data balancing – this project_ENN</vt:lpstr>
      <vt:lpstr>LOF – Overview</vt:lpstr>
      <vt:lpstr>SVM – Overview_linear</vt:lpstr>
      <vt:lpstr>SVM – Overview_non_linear</vt:lpstr>
      <vt:lpstr>SVM – Parameter used for this project</vt:lpstr>
      <vt:lpstr>Measures – 4 outcomes</vt:lpstr>
      <vt:lpstr>Measures – measures</vt:lpstr>
      <vt:lpstr>Result – Time</vt:lpstr>
      <vt:lpstr>Result – All scores</vt:lpstr>
      <vt:lpstr>Result – Accuracy</vt:lpstr>
      <vt:lpstr>Result – Precision vs. Recall</vt:lpstr>
      <vt:lpstr>Result – F1 score</vt:lpstr>
      <vt:lpstr>Result – Time – new – resampling time</vt:lpstr>
      <vt:lpstr>Result – Time – new – resampling time</vt:lpstr>
      <vt:lpstr>Result – All scores – new</vt:lpstr>
      <vt:lpstr>Result – Accuracy – new</vt:lpstr>
      <vt:lpstr>Result – Precision vs. Recall – new </vt:lpstr>
      <vt:lpstr>Result – F1 score</vt:lpstr>
      <vt:lpstr>Summary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言</dc:creator>
  <cp:lastModifiedBy>陈 言</cp:lastModifiedBy>
  <cp:revision>131</cp:revision>
  <dcterms:created xsi:type="dcterms:W3CDTF">2020-05-03T00:26:45Z</dcterms:created>
  <dcterms:modified xsi:type="dcterms:W3CDTF">2020-05-16T06:54:04Z</dcterms:modified>
</cp:coreProperties>
</file>