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3" r:id="rId2"/>
    <p:sldId id="2574" r:id="rId3"/>
    <p:sldId id="2575" r:id="rId4"/>
    <p:sldId id="257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4D221-C80F-4E9E-912F-D3032DAEE124}" v="1" dt="2025-02-06T15:46:35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Anny" userId="39d0322fb0d82a17" providerId="LiveId" clId="{C0C4D221-C80F-4E9E-912F-D3032DAEE124}"/>
    <pc:docChg chg="addSld delSld modSld">
      <pc:chgData name="Chen Anny" userId="39d0322fb0d82a17" providerId="LiveId" clId="{C0C4D221-C80F-4E9E-912F-D3032DAEE124}" dt="2025-02-06T15:46:37.510" v="2" actId="47"/>
      <pc:docMkLst>
        <pc:docMk/>
      </pc:docMkLst>
      <pc:sldChg chg="new del">
        <pc:chgData name="Chen Anny" userId="39d0322fb0d82a17" providerId="LiveId" clId="{C0C4D221-C80F-4E9E-912F-D3032DAEE124}" dt="2025-02-06T15:46:37.510" v="2" actId="47"/>
        <pc:sldMkLst>
          <pc:docMk/>
          <pc:sldMk cId="2016370700" sldId="256"/>
        </pc:sldMkLst>
      </pc:sldChg>
      <pc:sldChg chg="add">
        <pc:chgData name="Chen Anny" userId="39d0322fb0d82a17" providerId="LiveId" clId="{C0C4D221-C80F-4E9E-912F-D3032DAEE124}" dt="2025-02-06T15:46:35.899" v="1"/>
        <pc:sldMkLst>
          <pc:docMk/>
          <pc:sldMk cId="2037891491" sldId="2573"/>
        </pc:sldMkLst>
      </pc:sldChg>
      <pc:sldChg chg="add">
        <pc:chgData name="Chen Anny" userId="39d0322fb0d82a17" providerId="LiveId" clId="{C0C4D221-C80F-4E9E-912F-D3032DAEE124}" dt="2025-02-06T15:46:35.899" v="1"/>
        <pc:sldMkLst>
          <pc:docMk/>
          <pc:sldMk cId="376428370" sldId="2574"/>
        </pc:sldMkLst>
      </pc:sldChg>
      <pc:sldChg chg="add">
        <pc:chgData name="Chen Anny" userId="39d0322fb0d82a17" providerId="LiveId" clId="{C0C4D221-C80F-4E9E-912F-D3032DAEE124}" dt="2025-02-06T15:46:35.899" v="1"/>
        <pc:sldMkLst>
          <pc:docMk/>
          <pc:sldMk cId="9524038" sldId="2575"/>
        </pc:sldMkLst>
      </pc:sldChg>
      <pc:sldChg chg="add">
        <pc:chgData name="Chen Anny" userId="39d0322fb0d82a17" providerId="LiveId" clId="{C0C4D221-C80F-4E9E-912F-D3032DAEE124}" dt="2025-02-06T15:46:35.899" v="1"/>
        <pc:sldMkLst>
          <pc:docMk/>
          <pc:sldMk cId="3528611449" sldId="2576"/>
        </pc:sldMkLst>
      </pc:sldChg>
      <pc:sldMasterChg chg="addSldLayout">
        <pc:chgData name="Chen Anny" userId="39d0322fb0d82a17" providerId="LiveId" clId="{C0C4D221-C80F-4E9E-912F-D3032DAEE124}" dt="2025-02-06T15:46:34.090" v="0" actId="680"/>
        <pc:sldMasterMkLst>
          <pc:docMk/>
          <pc:sldMasterMk cId="1082441894" sldId="2147483648"/>
        </pc:sldMasterMkLst>
        <pc:sldLayoutChg chg="add">
          <pc:chgData name="Chen Anny" userId="39d0322fb0d82a17" providerId="LiveId" clId="{C0C4D221-C80F-4E9E-912F-D3032DAEE124}" dt="2025-02-06T15:46:34.090" v="0" actId="680"/>
          <pc:sldLayoutMkLst>
            <pc:docMk/>
            <pc:sldMasterMk cId="1082441894" sldId="2147483648"/>
            <pc:sldLayoutMk cId="105575620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9A50D-1D35-45E2-8138-8183637F59D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7EA6-4101-424A-BC12-EA4417AE5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9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如果可以連動</a:t>
            </a:r>
            <a:r>
              <a:rPr lang="en-US" altLang="zh-TW" dirty="0"/>
              <a:t>EMR</a:t>
            </a:r>
            <a:r>
              <a:rPr lang="zh-TW" altLang="en-US" dirty="0"/>
              <a:t> 就不用填，民眾開放版本的話要填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63A6E-5B08-42F3-93BC-A185EEBC094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F5939-DD49-8BDB-3919-6AC8B8B5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E9A761-EF5C-4BEA-018E-36956736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5575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08C6B-C565-B401-6E36-49BA13D5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1ACFE-BBEB-9443-4833-29DF56838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29B387-718E-753B-1E9A-2E368562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341F9-C1A0-1E9D-7B06-7E21DCF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D829-FDAE-4F10-A95D-7FE0F52BA11C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4EC5C3-B671-8699-A64E-884B268C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78BC0-BF9A-682C-FF37-9DF1404F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7559-FD3A-44F4-8A44-62DE42A5A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DC7B35-BE57-48A2-5610-0B296E9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D829-FDAE-4F10-A95D-7FE0F52BA11C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599B3D-8FA2-7222-6A14-6A0178A1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46A564-ED5E-7CA1-9377-6542F408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7559-FD3A-44F4-8A44-62DE42A5A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4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 descr="聽診器和筆放在一張醫學實驗室的 Medical History 上，">
            <a:extLst>
              <a:ext uri="{FF2B5EF4-FFF2-40B4-BE49-F238E27FC236}">
                <a16:creationId xmlns:a16="http://schemas.microsoft.com/office/drawing/2014/main" id="{34AF98E9-C450-3F8E-6785-1F57B9ED3F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1551" t="426" r="21110" b="-403"/>
          <a:stretch/>
        </p:blipFill>
        <p:spPr>
          <a:xfrm>
            <a:off x="-1" y="0"/>
            <a:ext cx="12191999" cy="68564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8D922F-FB58-5F13-FA70-B7A10C41F8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4A99B"/>
              </a:gs>
              <a:gs pos="41000">
                <a:srgbClr val="CACFE3"/>
              </a:gs>
              <a:gs pos="100000">
                <a:srgbClr val="E3E6F1">
                  <a:alpha val="36000"/>
                </a:srgbClr>
              </a:gs>
            </a:gsLst>
            <a:lin ang="5400000" scaled="1"/>
            <a:tileRect/>
          </a:gradFill>
          <a:ln>
            <a:solidFill>
              <a:srgbClr val="042433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b="1" dirty="0">
              <a:solidFill>
                <a:srgbClr val="000000"/>
              </a:solidFill>
              <a:latin typeface="Noto Serif CJK KR" panose="02020400000000000000" pitchFamily="18" charset="-128"/>
              <a:ea typeface="Noto Serif CJK KR" panose="02020400000000000000" pitchFamily="18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C13AA4-403C-DFC3-4621-FC0A4E21D169}"/>
              </a:ext>
            </a:extLst>
          </p:cNvPr>
          <p:cNvSpPr txBox="1"/>
          <p:nvPr/>
        </p:nvSpPr>
        <p:spPr>
          <a:xfrm>
            <a:off x="827882" y="1476324"/>
            <a:ext cx="51090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麻醉評估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8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3DBA38EF-635C-02BD-25EE-F1D15EB93D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062" y="2761777"/>
                </a:moveTo>
                <a:lnTo>
                  <a:pt x="5702163" y="2770311"/>
                </a:lnTo>
                <a:cubicBezTo>
                  <a:pt x="5743222" y="2804398"/>
                  <a:pt x="5780433" y="2845952"/>
                  <a:pt x="5813796" y="2894974"/>
                </a:cubicBezTo>
                <a:cubicBezTo>
                  <a:pt x="5847158" y="2943996"/>
                  <a:pt x="5869893" y="2993476"/>
                  <a:pt x="5881995" y="3043412"/>
                </a:cubicBezTo>
                <a:cubicBezTo>
                  <a:pt x="5919842" y="3066720"/>
                  <a:pt x="5951361" y="3069482"/>
                  <a:pt x="5976552" y="3051699"/>
                </a:cubicBezTo>
                <a:cubicBezTo>
                  <a:pt x="6001742" y="3033916"/>
                  <a:pt x="6012978" y="3005703"/>
                  <a:pt x="6010257" y="2967060"/>
                </a:cubicBezTo>
                <a:cubicBezTo>
                  <a:pt x="6007537" y="2928417"/>
                  <a:pt x="5983234" y="2889459"/>
                  <a:pt x="5937350" y="2850188"/>
                </a:cubicBezTo>
                <a:cubicBezTo>
                  <a:pt x="5891463" y="2810916"/>
                  <a:pt x="5816369" y="2781446"/>
                  <a:pt x="5712062" y="2761777"/>
                </a:cubicBezTo>
                <a:close/>
                <a:moveTo>
                  <a:pt x="5070617" y="2756900"/>
                </a:moveTo>
                <a:cubicBezTo>
                  <a:pt x="5066147" y="2798251"/>
                  <a:pt x="5051313" y="2833811"/>
                  <a:pt x="5026116" y="2863580"/>
                </a:cubicBezTo>
                <a:cubicBezTo>
                  <a:pt x="5000919" y="2893349"/>
                  <a:pt x="4973895" y="2914278"/>
                  <a:pt x="4945039" y="2926369"/>
                </a:cubicBezTo>
                <a:cubicBezTo>
                  <a:pt x="4924948" y="2935691"/>
                  <a:pt x="4909658" y="2948746"/>
                  <a:pt x="4899167" y="2965536"/>
                </a:cubicBezTo>
                <a:cubicBezTo>
                  <a:pt x="4888678" y="2982325"/>
                  <a:pt x="4886492" y="3001781"/>
                  <a:pt x="4892614" y="3023905"/>
                </a:cubicBezTo>
                <a:cubicBezTo>
                  <a:pt x="4901783" y="3047654"/>
                  <a:pt x="4918192" y="3062335"/>
                  <a:pt x="4941839" y="3067948"/>
                </a:cubicBezTo>
                <a:cubicBezTo>
                  <a:pt x="4965486" y="3073562"/>
                  <a:pt x="4988905" y="3070260"/>
                  <a:pt x="5012095" y="3058042"/>
                </a:cubicBezTo>
                <a:cubicBezTo>
                  <a:pt x="5048266" y="3039373"/>
                  <a:pt x="5075596" y="3004474"/>
                  <a:pt x="5094087" y="2953344"/>
                </a:cubicBezTo>
                <a:cubicBezTo>
                  <a:pt x="5112578" y="2902214"/>
                  <a:pt x="5110038" y="2837139"/>
                  <a:pt x="5086466" y="2758119"/>
                </a:cubicBezTo>
                <a:close/>
                <a:moveTo>
                  <a:pt x="5186441" y="2734954"/>
                </a:moveTo>
                <a:lnTo>
                  <a:pt x="5186441" y="3001959"/>
                </a:lnTo>
                <a:cubicBezTo>
                  <a:pt x="5184866" y="3049025"/>
                  <a:pt x="5195026" y="3080775"/>
                  <a:pt x="5216921" y="3097209"/>
                </a:cubicBezTo>
                <a:cubicBezTo>
                  <a:pt x="5238816" y="3113643"/>
                  <a:pt x="5281894" y="3121314"/>
                  <a:pt x="5346156" y="3120222"/>
                </a:cubicBezTo>
                <a:lnTo>
                  <a:pt x="5493679" y="3120222"/>
                </a:lnTo>
                <a:cubicBezTo>
                  <a:pt x="5568309" y="3120274"/>
                  <a:pt x="5626181" y="3117324"/>
                  <a:pt x="5667294" y="3111371"/>
                </a:cubicBezTo>
                <a:cubicBezTo>
                  <a:pt x="5708408" y="3105418"/>
                  <a:pt x="5736967" y="3096146"/>
                  <a:pt x="5752970" y="3083555"/>
                </a:cubicBezTo>
                <a:cubicBezTo>
                  <a:pt x="5768974" y="3070964"/>
                  <a:pt x="5776625" y="3054739"/>
                  <a:pt x="5775924" y="3034878"/>
                </a:cubicBezTo>
                <a:cubicBezTo>
                  <a:pt x="5776280" y="3022254"/>
                  <a:pt x="5772825" y="3011535"/>
                  <a:pt x="5765561" y="3002721"/>
                </a:cubicBezTo>
                <a:cubicBezTo>
                  <a:pt x="5758297" y="2993907"/>
                  <a:pt x="5745088" y="2985932"/>
                  <a:pt x="5725937" y="2978794"/>
                </a:cubicBezTo>
                <a:lnTo>
                  <a:pt x="5722206" y="2847121"/>
                </a:lnTo>
                <a:lnTo>
                  <a:pt x="5708258" y="2847121"/>
                </a:lnTo>
                <a:cubicBezTo>
                  <a:pt x="5696677" y="2879557"/>
                  <a:pt x="5686313" y="2906735"/>
                  <a:pt x="5677169" y="2928655"/>
                </a:cubicBezTo>
                <a:cubicBezTo>
                  <a:pt x="5668025" y="2950575"/>
                  <a:pt x="5660100" y="2966475"/>
                  <a:pt x="5653395" y="2976356"/>
                </a:cubicBezTo>
                <a:cubicBezTo>
                  <a:pt x="5648797" y="2981741"/>
                  <a:pt x="5643972" y="2985602"/>
                  <a:pt x="5638916" y="2987938"/>
                </a:cubicBezTo>
                <a:cubicBezTo>
                  <a:pt x="5633862" y="2990275"/>
                  <a:pt x="5626902" y="2991698"/>
                  <a:pt x="5618039" y="2992206"/>
                </a:cubicBezTo>
                <a:cubicBezTo>
                  <a:pt x="5609047" y="2992790"/>
                  <a:pt x="5594721" y="2993145"/>
                  <a:pt x="5575061" y="2993272"/>
                </a:cubicBezTo>
                <a:cubicBezTo>
                  <a:pt x="5555402" y="2993399"/>
                  <a:pt x="5533151" y="2993450"/>
                  <a:pt x="5508310" y="2993425"/>
                </a:cubicBezTo>
                <a:lnTo>
                  <a:pt x="5372979" y="2993425"/>
                </a:lnTo>
                <a:cubicBezTo>
                  <a:pt x="5351744" y="2993577"/>
                  <a:pt x="5338130" y="2992053"/>
                  <a:pt x="5332135" y="2988853"/>
                </a:cubicBezTo>
                <a:cubicBezTo>
                  <a:pt x="5326141" y="2985653"/>
                  <a:pt x="5323499" y="2979861"/>
                  <a:pt x="5324211" y="2971479"/>
                </a:cubicBezTo>
                <a:lnTo>
                  <a:pt x="5324211" y="2780065"/>
                </a:lnTo>
                <a:cubicBezTo>
                  <a:pt x="5336301" y="2778185"/>
                  <a:pt x="5345343" y="2774629"/>
                  <a:pt x="5351338" y="2769397"/>
                </a:cubicBezTo>
                <a:cubicBezTo>
                  <a:pt x="5357332" y="2764164"/>
                  <a:pt x="5360889" y="2757561"/>
                  <a:pt x="5362006" y="2749585"/>
                </a:cubicBezTo>
                <a:close/>
                <a:moveTo>
                  <a:pt x="5362006" y="2689844"/>
                </a:moveTo>
                <a:lnTo>
                  <a:pt x="5352252" y="2699598"/>
                </a:lnTo>
                <a:cubicBezTo>
                  <a:pt x="5379938" y="2723626"/>
                  <a:pt x="5405643" y="2753293"/>
                  <a:pt x="5429367" y="2788599"/>
                </a:cubicBezTo>
                <a:cubicBezTo>
                  <a:pt x="5453090" y="2823905"/>
                  <a:pt x="5469652" y="2859668"/>
                  <a:pt x="5479049" y="2895889"/>
                </a:cubicBezTo>
                <a:cubicBezTo>
                  <a:pt x="5511825" y="2915171"/>
                  <a:pt x="5539619" y="2917755"/>
                  <a:pt x="5562431" y="2903642"/>
                </a:cubicBezTo>
                <a:cubicBezTo>
                  <a:pt x="5585243" y="2889529"/>
                  <a:pt x="5596616" y="2867387"/>
                  <a:pt x="5596549" y="2837215"/>
                </a:cubicBezTo>
                <a:cubicBezTo>
                  <a:pt x="5596483" y="2807043"/>
                  <a:pt x="5578519" y="2777509"/>
                  <a:pt x="5542657" y="2748613"/>
                </a:cubicBezTo>
                <a:cubicBezTo>
                  <a:pt x="5506795" y="2719718"/>
                  <a:pt x="5446578" y="2700128"/>
                  <a:pt x="5362006" y="2689844"/>
                </a:cubicBezTo>
                <a:close/>
                <a:moveTo>
                  <a:pt x="9022044" y="2684967"/>
                </a:moveTo>
                <a:lnTo>
                  <a:pt x="9441449" y="2684967"/>
                </a:lnTo>
                <a:lnTo>
                  <a:pt x="9441449" y="3005617"/>
                </a:lnTo>
                <a:lnTo>
                  <a:pt x="9022044" y="3005617"/>
                </a:lnTo>
                <a:close/>
                <a:moveTo>
                  <a:pt x="3033258" y="2611815"/>
                </a:moveTo>
                <a:cubicBezTo>
                  <a:pt x="3043942" y="2626725"/>
                  <a:pt x="3053405" y="2642930"/>
                  <a:pt x="3061647" y="2660431"/>
                </a:cubicBezTo>
                <a:cubicBezTo>
                  <a:pt x="3069889" y="2677931"/>
                  <a:pt x="3075078" y="2695051"/>
                  <a:pt x="3077215" y="2711790"/>
                </a:cubicBezTo>
                <a:cubicBezTo>
                  <a:pt x="3088383" y="2720146"/>
                  <a:pt x="3099016" y="2724160"/>
                  <a:pt x="3109115" y="2723829"/>
                </a:cubicBezTo>
                <a:cubicBezTo>
                  <a:pt x="3119214" y="2723499"/>
                  <a:pt x="3127710" y="2719892"/>
                  <a:pt x="3134604" y="2713009"/>
                </a:cubicBezTo>
                <a:lnTo>
                  <a:pt x="3134604" y="2819079"/>
                </a:lnTo>
                <a:cubicBezTo>
                  <a:pt x="3125573" y="2807954"/>
                  <a:pt x="3112803" y="2797286"/>
                  <a:pt x="3096294" y="2787075"/>
                </a:cubicBezTo>
                <a:cubicBezTo>
                  <a:pt x="3079785" y="2776865"/>
                  <a:pt x="3058772" y="2768025"/>
                  <a:pt x="3033258" y="2760558"/>
                </a:cubicBezTo>
                <a:close/>
                <a:moveTo>
                  <a:pt x="6286160" y="2595966"/>
                </a:moveTo>
                <a:lnTo>
                  <a:pt x="6434902" y="2595966"/>
                </a:lnTo>
                <a:lnTo>
                  <a:pt x="6434902" y="2904423"/>
                </a:lnTo>
                <a:lnTo>
                  <a:pt x="6286160" y="2904423"/>
                </a:lnTo>
                <a:close/>
                <a:moveTo>
                  <a:pt x="2739507" y="2538587"/>
                </a:moveTo>
                <a:lnTo>
                  <a:pt x="2794371" y="2538587"/>
                </a:lnTo>
                <a:lnTo>
                  <a:pt x="2794371" y="2688701"/>
                </a:lnTo>
                <a:lnTo>
                  <a:pt x="2739507" y="2688701"/>
                </a:lnTo>
                <a:close/>
                <a:moveTo>
                  <a:pt x="2580935" y="2538587"/>
                </a:moveTo>
                <a:lnTo>
                  <a:pt x="2632217" y="2538587"/>
                </a:lnTo>
                <a:lnTo>
                  <a:pt x="2632217" y="2688701"/>
                </a:lnTo>
                <a:lnTo>
                  <a:pt x="2580935" y="2688701"/>
                </a:lnTo>
                <a:close/>
                <a:moveTo>
                  <a:pt x="3033258" y="2535006"/>
                </a:moveTo>
                <a:lnTo>
                  <a:pt x="3134604" y="2535006"/>
                </a:lnTo>
                <a:lnTo>
                  <a:pt x="3134604" y="2645953"/>
                </a:lnTo>
                <a:cubicBezTo>
                  <a:pt x="3126871" y="2634167"/>
                  <a:pt x="3114864" y="2622686"/>
                  <a:pt x="3098583" y="2611510"/>
                </a:cubicBezTo>
                <a:cubicBezTo>
                  <a:pt x="3082303" y="2600334"/>
                  <a:pt x="3060528" y="2590682"/>
                  <a:pt x="3033258" y="2582554"/>
                </a:cubicBezTo>
                <a:close/>
                <a:moveTo>
                  <a:pt x="3303977" y="2466780"/>
                </a:moveTo>
                <a:cubicBezTo>
                  <a:pt x="3302199" y="2489261"/>
                  <a:pt x="3298840" y="2519547"/>
                  <a:pt x="3293900" y="2557637"/>
                </a:cubicBezTo>
                <a:cubicBezTo>
                  <a:pt x="3288959" y="2595727"/>
                  <a:pt x="3283340" y="2635783"/>
                  <a:pt x="3277044" y="2677805"/>
                </a:cubicBezTo>
                <a:cubicBezTo>
                  <a:pt x="3270747" y="2719827"/>
                  <a:pt x="3264677" y="2757977"/>
                  <a:pt x="3258833" y="2792253"/>
                </a:cubicBezTo>
                <a:cubicBezTo>
                  <a:pt x="3273851" y="2824396"/>
                  <a:pt x="3286383" y="2861032"/>
                  <a:pt x="3296430" y="2902162"/>
                </a:cubicBezTo>
                <a:cubicBezTo>
                  <a:pt x="3306477" y="2943292"/>
                  <a:pt x="3314220" y="2983812"/>
                  <a:pt x="3319658" y="3023723"/>
                </a:cubicBezTo>
                <a:cubicBezTo>
                  <a:pt x="3325095" y="3063634"/>
                  <a:pt x="3328410" y="3097832"/>
                  <a:pt x="3329600" y="3126318"/>
                </a:cubicBezTo>
                <a:cubicBezTo>
                  <a:pt x="3349085" y="3142831"/>
                  <a:pt x="3369093" y="3146838"/>
                  <a:pt x="3389626" y="3138338"/>
                </a:cubicBezTo>
                <a:cubicBezTo>
                  <a:pt x="3410158" y="3129838"/>
                  <a:pt x="3424031" y="3110337"/>
                  <a:pt x="3431246" y="3079834"/>
                </a:cubicBezTo>
                <a:cubicBezTo>
                  <a:pt x="3438461" y="3049332"/>
                  <a:pt x="3431835" y="3009332"/>
                  <a:pt x="3411367" y="2959836"/>
                </a:cubicBezTo>
                <a:cubicBezTo>
                  <a:pt x="3390900" y="2910340"/>
                  <a:pt x="3349409" y="2852852"/>
                  <a:pt x="3286895" y="2787372"/>
                </a:cubicBezTo>
                <a:cubicBezTo>
                  <a:pt x="3301046" y="2759797"/>
                  <a:pt x="3316121" y="2728924"/>
                  <a:pt x="3332118" y="2694753"/>
                </a:cubicBezTo>
                <a:cubicBezTo>
                  <a:pt x="3348115" y="2660582"/>
                  <a:pt x="3363095" y="2627633"/>
                  <a:pt x="3377057" y="2595906"/>
                </a:cubicBezTo>
                <a:cubicBezTo>
                  <a:pt x="3391018" y="2564179"/>
                  <a:pt x="3402022" y="2538193"/>
                  <a:pt x="3410067" y="2517950"/>
                </a:cubicBezTo>
                <a:cubicBezTo>
                  <a:pt x="3417357" y="2517394"/>
                  <a:pt x="3423503" y="2516382"/>
                  <a:pt x="3428507" y="2514915"/>
                </a:cubicBezTo>
                <a:cubicBezTo>
                  <a:pt x="3433511" y="2513448"/>
                  <a:pt x="3437524" y="2511223"/>
                  <a:pt x="3440547" y="2508238"/>
                </a:cubicBezTo>
                <a:cubicBezTo>
                  <a:pt x="3432114" y="2549142"/>
                  <a:pt x="3421548" y="2596160"/>
                  <a:pt x="3408847" y="2649291"/>
                </a:cubicBezTo>
                <a:cubicBezTo>
                  <a:pt x="3396147" y="2702422"/>
                  <a:pt x="3384362" y="2750076"/>
                  <a:pt x="3373491" y="2792253"/>
                </a:cubicBezTo>
                <a:cubicBezTo>
                  <a:pt x="3393826" y="2823961"/>
                  <a:pt x="3411406" y="2860252"/>
                  <a:pt x="3426232" y="2901126"/>
                </a:cubicBezTo>
                <a:cubicBezTo>
                  <a:pt x="3441059" y="2942000"/>
                  <a:pt x="3453040" y="2982535"/>
                  <a:pt x="3462176" y="3022731"/>
                </a:cubicBezTo>
                <a:cubicBezTo>
                  <a:pt x="3471313" y="3062927"/>
                  <a:pt x="3477514" y="3097862"/>
                  <a:pt x="3480780" y="3127537"/>
                </a:cubicBezTo>
                <a:cubicBezTo>
                  <a:pt x="3500970" y="3143424"/>
                  <a:pt x="3521322" y="3146853"/>
                  <a:pt x="3541836" y="3137824"/>
                </a:cubicBezTo>
                <a:cubicBezTo>
                  <a:pt x="3562349" y="3128794"/>
                  <a:pt x="3575272" y="3108905"/>
                  <a:pt x="3580602" y="3078158"/>
                </a:cubicBezTo>
                <a:cubicBezTo>
                  <a:pt x="3585933" y="3047411"/>
                  <a:pt x="3575919" y="3007405"/>
                  <a:pt x="3550561" y="2958141"/>
                </a:cubicBezTo>
                <a:cubicBezTo>
                  <a:pt x="3525202" y="2908876"/>
                  <a:pt x="3476745" y="2851953"/>
                  <a:pt x="3405190" y="2787372"/>
                </a:cubicBezTo>
                <a:cubicBezTo>
                  <a:pt x="3421807" y="2760232"/>
                  <a:pt x="3439508" y="2729840"/>
                  <a:pt x="3458293" y="2696196"/>
                </a:cubicBezTo>
                <a:cubicBezTo>
                  <a:pt x="3477077" y="2662552"/>
                  <a:pt x="3494779" y="2629994"/>
                  <a:pt x="3511396" y="2598522"/>
                </a:cubicBezTo>
                <a:cubicBezTo>
                  <a:pt x="3528013" y="2567050"/>
                  <a:pt x="3541379" y="2541002"/>
                  <a:pt x="3551494" y="2520378"/>
                </a:cubicBezTo>
                <a:cubicBezTo>
                  <a:pt x="3561857" y="2520454"/>
                  <a:pt x="3570087" y="2519088"/>
                  <a:pt x="3576183" y="2516280"/>
                </a:cubicBezTo>
                <a:cubicBezTo>
                  <a:pt x="3582279" y="2513472"/>
                  <a:pt x="3586241" y="2508766"/>
                  <a:pt x="3588070" y="2502162"/>
                </a:cubicBezTo>
                <a:lnTo>
                  <a:pt x="3447862" y="2466780"/>
                </a:lnTo>
                <a:cubicBezTo>
                  <a:pt x="3447202" y="2471101"/>
                  <a:pt x="3446389" y="2475880"/>
                  <a:pt x="3445424" y="2481116"/>
                </a:cubicBezTo>
                <a:cubicBezTo>
                  <a:pt x="3444458" y="2486353"/>
                  <a:pt x="3443646" y="2491741"/>
                  <a:pt x="3442985" y="2497282"/>
                </a:cubicBezTo>
                <a:close/>
                <a:moveTo>
                  <a:pt x="6704345" y="2438689"/>
                </a:moveTo>
                <a:lnTo>
                  <a:pt x="6693372" y="2447223"/>
                </a:lnTo>
                <a:cubicBezTo>
                  <a:pt x="6718010" y="2481539"/>
                  <a:pt x="6739753" y="2520807"/>
                  <a:pt x="6758599" y="2565028"/>
                </a:cubicBezTo>
                <a:cubicBezTo>
                  <a:pt x="6777446" y="2609250"/>
                  <a:pt x="6788216" y="2653700"/>
                  <a:pt x="6790908" y="2698378"/>
                </a:cubicBezTo>
                <a:cubicBezTo>
                  <a:pt x="6823319" y="2725382"/>
                  <a:pt x="6852757" y="2733173"/>
                  <a:pt x="6879224" y="2721753"/>
                </a:cubicBezTo>
                <a:cubicBezTo>
                  <a:pt x="6905691" y="2710332"/>
                  <a:pt x="6921261" y="2687758"/>
                  <a:pt x="6925935" y="2654030"/>
                </a:cubicBezTo>
                <a:cubicBezTo>
                  <a:pt x="6930608" y="2620302"/>
                  <a:pt x="6916461" y="2583478"/>
                  <a:pt x="6883491" y="2543559"/>
                </a:cubicBezTo>
                <a:cubicBezTo>
                  <a:pt x="6850522" y="2503640"/>
                  <a:pt x="6790807" y="2468683"/>
                  <a:pt x="6704345" y="2438689"/>
                </a:cubicBezTo>
                <a:close/>
                <a:moveTo>
                  <a:pt x="2739507" y="2353269"/>
                </a:moveTo>
                <a:lnTo>
                  <a:pt x="2794371" y="2353269"/>
                </a:lnTo>
                <a:lnTo>
                  <a:pt x="2794371" y="2503383"/>
                </a:lnTo>
                <a:lnTo>
                  <a:pt x="2739507" y="2503383"/>
                </a:lnTo>
                <a:close/>
                <a:moveTo>
                  <a:pt x="2580935" y="2353269"/>
                </a:moveTo>
                <a:lnTo>
                  <a:pt x="2632217" y="2353269"/>
                </a:lnTo>
                <a:lnTo>
                  <a:pt x="2632217" y="2503383"/>
                </a:lnTo>
                <a:lnTo>
                  <a:pt x="2580935" y="2503383"/>
                </a:lnTo>
                <a:close/>
                <a:moveTo>
                  <a:pt x="7554127" y="2341153"/>
                </a:moveTo>
                <a:lnTo>
                  <a:pt x="7637033" y="2341153"/>
                </a:lnTo>
                <a:cubicBezTo>
                  <a:pt x="7633045" y="2407752"/>
                  <a:pt x="7626391" y="2472979"/>
                  <a:pt x="7617069" y="2536834"/>
                </a:cubicBezTo>
                <a:cubicBezTo>
                  <a:pt x="7607746" y="2600690"/>
                  <a:pt x="7594082" y="2662260"/>
                  <a:pt x="7576073" y="2721543"/>
                </a:cubicBezTo>
                <a:cubicBezTo>
                  <a:pt x="7547828" y="2709351"/>
                  <a:pt x="7515316" y="2698378"/>
                  <a:pt x="7478537" y="2688625"/>
                </a:cubicBezTo>
                <a:cubicBezTo>
                  <a:pt x="7491440" y="2634980"/>
                  <a:pt x="7504343" y="2578287"/>
                  <a:pt x="7517247" y="2518546"/>
                </a:cubicBezTo>
                <a:cubicBezTo>
                  <a:pt x="7530150" y="2458806"/>
                  <a:pt x="7542443" y="2399674"/>
                  <a:pt x="7554127" y="2341153"/>
                </a:cubicBezTo>
                <a:close/>
                <a:moveTo>
                  <a:pt x="5737519" y="2311892"/>
                </a:moveTo>
                <a:lnTo>
                  <a:pt x="5725327" y="2319207"/>
                </a:lnTo>
                <a:cubicBezTo>
                  <a:pt x="5755655" y="2358069"/>
                  <a:pt x="5783697" y="2402570"/>
                  <a:pt x="5809453" y="2452710"/>
                </a:cubicBezTo>
                <a:cubicBezTo>
                  <a:pt x="5835208" y="2502849"/>
                  <a:pt x="5852277" y="2552227"/>
                  <a:pt x="5860659" y="2600842"/>
                </a:cubicBezTo>
                <a:cubicBezTo>
                  <a:pt x="5894821" y="2625979"/>
                  <a:pt x="5924414" y="2631560"/>
                  <a:pt x="5949432" y="2617588"/>
                </a:cubicBezTo>
                <a:cubicBezTo>
                  <a:pt x="5974450" y="2603614"/>
                  <a:pt x="5987430" y="2578373"/>
                  <a:pt x="5988370" y="2541864"/>
                </a:cubicBezTo>
                <a:cubicBezTo>
                  <a:pt x="5989310" y="2505354"/>
                  <a:pt x="5970742" y="2465864"/>
                  <a:pt x="5932668" y="2423392"/>
                </a:cubicBezTo>
                <a:cubicBezTo>
                  <a:pt x="5894593" y="2380920"/>
                  <a:pt x="5829544" y="2343753"/>
                  <a:pt x="5737519" y="2311892"/>
                </a:cubicBezTo>
                <a:close/>
                <a:moveTo>
                  <a:pt x="3297876" y="2280151"/>
                </a:moveTo>
                <a:lnTo>
                  <a:pt x="3238091" y="2360660"/>
                </a:lnTo>
                <a:lnTo>
                  <a:pt x="3047910" y="2360660"/>
                </a:lnTo>
                <a:lnTo>
                  <a:pt x="3057679" y="2396017"/>
                </a:lnTo>
                <a:lnTo>
                  <a:pt x="3374710" y="2396017"/>
                </a:lnTo>
                <a:cubicBezTo>
                  <a:pt x="3383321" y="2396042"/>
                  <a:pt x="3390483" y="2394467"/>
                  <a:pt x="3396198" y="2391292"/>
                </a:cubicBezTo>
                <a:cubicBezTo>
                  <a:pt x="3401913" y="2388117"/>
                  <a:pt x="3405723" y="2383190"/>
                  <a:pt x="3407628" y="2376510"/>
                </a:cubicBezTo>
                <a:cubicBezTo>
                  <a:pt x="3393607" y="2362650"/>
                  <a:pt x="3378162" y="2348360"/>
                  <a:pt x="3361293" y="2333641"/>
                </a:cubicBezTo>
                <a:cubicBezTo>
                  <a:pt x="3344423" y="2318921"/>
                  <a:pt x="3329789" y="2306437"/>
                  <a:pt x="3317390" y="2296189"/>
                </a:cubicBezTo>
                <a:cubicBezTo>
                  <a:pt x="3304990" y="2285941"/>
                  <a:pt x="3298486" y="2280595"/>
                  <a:pt x="3297876" y="2280151"/>
                </a:cubicBezTo>
                <a:close/>
                <a:moveTo>
                  <a:pt x="6286160" y="2274097"/>
                </a:moveTo>
                <a:lnTo>
                  <a:pt x="6434902" y="2274097"/>
                </a:lnTo>
                <a:lnTo>
                  <a:pt x="6434902" y="2563047"/>
                </a:lnTo>
                <a:lnTo>
                  <a:pt x="6286160" y="2563047"/>
                </a:lnTo>
                <a:close/>
                <a:moveTo>
                  <a:pt x="5569270" y="2201555"/>
                </a:moveTo>
                <a:lnTo>
                  <a:pt x="5569270" y="2357002"/>
                </a:lnTo>
                <a:lnTo>
                  <a:pt x="5402239" y="2297262"/>
                </a:lnTo>
                <a:cubicBezTo>
                  <a:pt x="5387762" y="2360254"/>
                  <a:pt x="5368255" y="2419283"/>
                  <a:pt x="5343718" y="2474350"/>
                </a:cubicBezTo>
                <a:cubicBezTo>
                  <a:pt x="5319181" y="2529418"/>
                  <a:pt x="5292359" y="2575646"/>
                  <a:pt x="5263250" y="2613034"/>
                </a:cubicBezTo>
                <a:lnTo>
                  <a:pt x="5276662" y="2624007"/>
                </a:lnTo>
                <a:cubicBezTo>
                  <a:pt x="5326979" y="2600842"/>
                  <a:pt x="5373868" y="2569143"/>
                  <a:pt x="5417327" y="2528910"/>
                </a:cubicBezTo>
                <a:cubicBezTo>
                  <a:pt x="5460786" y="2488676"/>
                  <a:pt x="5498836" y="2439908"/>
                  <a:pt x="5531474" y="2382606"/>
                </a:cubicBezTo>
                <a:cubicBezTo>
                  <a:pt x="5539984" y="2383165"/>
                  <a:pt x="5547350" y="2382657"/>
                  <a:pt x="5553573" y="2381082"/>
                </a:cubicBezTo>
                <a:cubicBezTo>
                  <a:pt x="5559796" y="2379507"/>
                  <a:pt x="5565028" y="2377170"/>
                  <a:pt x="5569270" y="2374071"/>
                </a:cubicBezTo>
                <a:lnTo>
                  <a:pt x="5569270" y="2555732"/>
                </a:lnTo>
                <a:cubicBezTo>
                  <a:pt x="5569397" y="2561828"/>
                  <a:pt x="5567923" y="2566400"/>
                  <a:pt x="5564850" y="2569448"/>
                </a:cubicBezTo>
                <a:cubicBezTo>
                  <a:pt x="5561777" y="2572496"/>
                  <a:pt x="5556342" y="2574020"/>
                  <a:pt x="5548544" y="2574020"/>
                </a:cubicBezTo>
                <a:cubicBezTo>
                  <a:pt x="5540129" y="2573930"/>
                  <a:pt x="5526342" y="2573298"/>
                  <a:pt x="5507181" y="2572123"/>
                </a:cubicBezTo>
                <a:cubicBezTo>
                  <a:pt x="5488020" y="2570949"/>
                  <a:pt x="5470078" y="2569775"/>
                  <a:pt x="5453356" y="2568601"/>
                </a:cubicBezTo>
                <a:cubicBezTo>
                  <a:pt x="5436634" y="2567427"/>
                  <a:pt x="5427722" y="2566795"/>
                  <a:pt x="5426623" y="2566705"/>
                </a:cubicBezTo>
                <a:lnTo>
                  <a:pt x="5426623" y="2582554"/>
                </a:lnTo>
                <a:cubicBezTo>
                  <a:pt x="5451160" y="2586873"/>
                  <a:pt x="5470057" y="2592867"/>
                  <a:pt x="5483316" y="2600538"/>
                </a:cubicBezTo>
                <a:cubicBezTo>
                  <a:pt x="5496575" y="2608209"/>
                  <a:pt x="5506938" y="2617251"/>
                  <a:pt x="5514406" y="2627665"/>
                </a:cubicBezTo>
                <a:cubicBezTo>
                  <a:pt x="5522077" y="2638638"/>
                  <a:pt x="5527461" y="2652354"/>
                  <a:pt x="5530560" y="2668813"/>
                </a:cubicBezTo>
                <a:cubicBezTo>
                  <a:pt x="5533659" y="2685272"/>
                  <a:pt x="5535996" y="2704474"/>
                  <a:pt x="5537571" y="2726420"/>
                </a:cubicBezTo>
                <a:cubicBezTo>
                  <a:pt x="5587272" y="2721972"/>
                  <a:pt x="5624420" y="2712986"/>
                  <a:pt x="5649015" y="2699462"/>
                </a:cubicBezTo>
                <a:cubicBezTo>
                  <a:pt x="5673609" y="2685938"/>
                  <a:pt x="5689805" y="2667740"/>
                  <a:pt x="5697603" y="2644869"/>
                </a:cubicBezTo>
                <a:cubicBezTo>
                  <a:pt x="5705399" y="2621998"/>
                  <a:pt x="5708951" y="2594318"/>
                  <a:pt x="5708258" y="2561828"/>
                </a:cubicBezTo>
                <a:lnTo>
                  <a:pt x="5708258" y="2248494"/>
                </a:lnTo>
                <a:cubicBezTo>
                  <a:pt x="5720984" y="2246662"/>
                  <a:pt x="5730585" y="2243204"/>
                  <a:pt x="5737063" y="2238121"/>
                </a:cubicBezTo>
                <a:cubicBezTo>
                  <a:pt x="5743539" y="2233037"/>
                  <a:pt x="5747349" y="2226174"/>
                  <a:pt x="5748492" y="2217530"/>
                </a:cubicBezTo>
                <a:close/>
                <a:moveTo>
                  <a:pt x="9001318" y="2196068"/>
                </a:moveTo>
                <a:lnTo>
                  <a:pt x="9275638" y="2196068"/>
                </a:lnTo>
                <a:cubicBezTo>
                  <a:pt x="9249958" y="2244912"/>
                  <a:pt x="9219630" y="2292613"/>
                  <a:pt x="9184654" y="2339171"/>
                </a:cubicBezTo>
                <a:cubicBezTo>
                  <a:pt x="9149679" y="2385730"/>
                  <a:pt x="9110512" y="2430688"/>
                  <a:pt x="9067154" y="2474046"/>
                </a:cubicBezTo>
                <a:cubicBezTo>
                  <a:pt x="9073072" y="2444963"/>
                  <a:pt x="9061541" y="2415041"/>
                  <a:pt x="9032559" y="2384282"/>
                </a:cubicBezTo>
                <a:cubicBezTo>
                  <a:pt x="9003578" y="2353523"/>
                  <a:pt x="8950898" y="2331831"/>
                  <a:pt x="8874520" y="2319207"/>
                </a:cubicBezTo>
                <a:cubicBezTo>
                  <a:pt x="8919834" y="2279990"/>
                  <a:pt x="8962100" y="2238943"/>
                  <a:pt x="9001318" y="2196068"/>
                </a:cubicBezTo>
                <a:close/>
                <a:moveTo>
                  <a:pt x="4214739" y="2020503"/>
                </a:moveTo>
                <a:lnTo>
                  <a:pt x="4152560" y="2119258"/>
                </a:lnTo>
                <a:lnTo>
                  <a:pt x="3890432" y="2119258"/>
                </a:lnTo>
                <a:lnTo>
                  <a:pt x="3900185" y="2153396"/>
                </a:lnTo>
                <a:lnTo>
                  <a:pt x="4184259" y="2153396"/>
                </a:lnTo>
                <a:lnTo>
                  <a:pt x="4184259" y="2227767"/>
                </a:lnTo>
                <a:cubicBezTo>
                  <a:pt x="4173113" y="2362067"/>
                  <a:pt x="4142979" y="2488488"/>
                  <a:pt x="4093857" y="2607029"/>
                </a:cubicBezTo>
                <a:cubicBezTo>
                  <a:pt x="4044736" y="2725570"/>
                  <a:pt x="3982541" y="2830225"/>
                  <a:pt x="3907275" y="2920995"/>
                </a:cubicBezTo>
                <a:cubicBezTo>
                  <a:pt x="3832008" y="3011765"/>
                  <a:pt x="3749584" y="3082645"/>
                  <a:pt x="3660003" y="3133633"/>
                </a:cubicBezTo>
                <a:lnTo>
                  <a:pt x="3667318" y="3145825"/>
                </a:lnTo>
                <a:cubicBezTo>
                  <a:pt x="3809279" y="3089005"/>
                  <a:pt x="3930741" y="3011230"/>
                  <a:pt x="4031706" y="2912500"/>
                </a:cubicBezTo>
                <a:cubicBezTo>
                  <a:pt x="4132671" y="2813771"/>
                  <a:pt x="4206281" y="2702163"/>
                  <a:pt x="4252534" y="2577678"/>
                </a:cubicBezTo>
                <a:cubicBezTo>
                  <a:pt x="4273765" y="2661652"/>
                  <a:pt x="4306081" y="2740930"/>
                  <a:pt x="4349483" y="2815512"/>
                </a:cubicBezTo>
                <a:cubicBezTo>
                  <a:pt x="4392885" y="2890094"/>
                  <a:pt x="4441909" y="2956006"/>
                  <a:pt x="4496555" y="3013248"/>
                </a:cubicBezTo>
                <a:cubicBezTo>
                  <a:pt x="4551200" y="3070490"/>
                  <a:pt x="4606004" y="3115089"/>
                  <a:pt x="4660966" y="3147044"/>
                </a:cubicBezTo>
                <a:cubicBezTo>
                  <a:pt x="4673615" y="3107395"/>
                  <a:pt x="4691599" y="3076356"/>
                  <a:pt x="4714916" y="3053928"/>
                </a:cubicBezTo>
                <a:cubicBezTo>
                  <a:pt x="4738233" y="3031499"/>
                  <a:pt x="4767798" y="3017834"/>
                  <a:pt x="4803612" y="3012932"/>
                </a:cubicBezTo>
                <a:lnTo>
                  <a:pt x="4808489" y="2999521"/>
                </a:lnTo>
                <a:cubicBezTo>
                  <a:pt x="4630664" y="2926851"/>
                  <a:pt x="4493148" y="2827436"/>
                  <a:pt x="4395943" y="2701274"/>
                </a:cubicBezTo>
                <a:cubicBezTo>
                  <a:pt x="4298737" y="2575112"/>
                  <a:pt x="4240774" y="2419309"/>
                  <a:pt x="4222054" y="2233863"/>
                </a:cubicBezTo>
                <a:lnTo>
                  <a:pt x="4222054" y="2191191"/>
                </a:lnTo>
                <a:cubicBezTo>
                  <a:pt x="4260230" y="2187610"/>
                  <a:pt x="4292996" y="2181666"/>
                  <a:pt x="4320352" y="2173361"/>
                </a:cubicBezTo>
                <a:cubicBezTo>
                  <a:pt x="4347708" y="2165055"/>
                  <a:pt x="4367367" y="2153929"/>
                  <a:pt x="4379331" y="2139985"/>
                </a:cubicBezTo>
                <a:close/>
                <a:moveTo>
                  <a:pt x="8049122" y="2014407"/>
                </a:moveTo>
                <a:lnTo>
                  <a:pt x="8049122" y="2335057"/>
                </a:lnTo>
                <a:lnTo>
                  <a:pt x="7941833" y="2335057"/>
                </a:lnTo>
                <a:cubicBezTo>
                  <a:pt x="7953390" y="2308158"/>
                  <a:pt x="7964109" y="2280269"/>
                  <a:pt x="7973989" y="2251389"/>
                </a:cubicBezTo>
                <a:cubicBezTo>
                  <a:pt x="7983869" y="2222509"/>
                  <a:pt x="7993065" y="2193096"/>
                  <a:pt x="8001574" y="2163150"/>
                </a:cubicBezTo>
                <a:cubicBezTo>
                  <a:pt x="8015416" y="2162947"/>
                  <a:pt x="8025831" y="2160305"/>
                  <a:pt x="8032816" y="2155225"/>
                </a:cubicBezTo>
                <a:cubicBezTo>
                  <a:pt x="8039800" y="2150145"/>
                  <a:pt x="8044424" y="2143846"/>
                  <a:pt x="8046684" y="2136327"/>
                </a:cubicBezTo>
                <a:lnTo>
                  <a:pt x="7874777" y="2091217"/>
                </a:lnTo>
                <a:cubicBezTo>
                  <a:pt x="7865912" y="2180549"/>
                  <a:pt x="7851637" y="2268280"/>
                  <a:pt x="7831952" y="2354412"/>
                </a:cubicBezTo>
                <a:cubicBezTo>
                  <a:pt x="7812267" y="2440543"/>
                  <a:pt x="7789153" y="2515778"/>
                  <a:pt x="7762610" y="2580116"/>
                </a:cubicBezTo>
                <a:lnTo>
                  <a:pt x="7779679" y="2589870"/>
                </a:lnTo>
                <a:cubicBezTo>
                  <a:pt x="7808331" y="2560482"/>
                  <a:pt x="7834848" y="2527208"/>
                  <a:pt x="7859232" y="2490048"/>
                </a:cubicBezTo>
                <a:cubicBezTo>
                  <a:pt x="7883616" y="2452887"/>
                  <a:pt x="7905867" y="2412603"/>
                  <a:pt x="7925983" y="2369195"/>
                </a:cubicBezTo>
                <a:lnTo>
                  <a:pt x="8049122" y="2369195"/>
                </a:lnTo>
                <a:lnTo>
                  <a:pt x="8049122" y="2648391"/>
                </a:lnTo>
                <a:lnTo>
                  <a:pt x="7815036" y="2648391"/>
                </a:lnTo>
                <a:lnTo>
                  <a:pt x="7824790" y="2683748"/>
                </a:lnTo>
                <a:lnTo>
                  <a:pt x="8049122" y="2683748"/>
                </a:lnTo>
                <a:lnTo>
                  <a:pt x="8049122" y="3058042"/>
                </a:lnTo>
                <a:lnTo>
                  <a:pt x="7729692" y="3058042"/>
                </a:lnTo>
                <a:lnTo>
                  <a:pt x="7738226" y="3092180"/>
                </a:lnTo>
                <a:lnTo>
                  <a:pt x="8445362" y="3092180"/>
                </a:lnTo>
                <a:cubicBezTo>
                  <a:pt x="8454556" y="3092205"/>
                  <a:pt x="8462076" y="3090631"/>
                  <a:pt x="8467918" y="3087456"/>
                </a:cubicBezTo>
                <a:cubicBezTo>
                  <a:pt x="8473759" y="3084281"/>
                  <a:pt x="8477620" y="3079353"/>
                  <a:pt x="8479500" y="3072673"/>
                </a:cubicBezTo>
                <a:cubicBezTo>
                  <a:pt x="8462092" y="3056259"/>
                  <a:pt x="8442992" y="3039100"/>
                  <a:pt x="8422198" y="3021195"/>
                </a:cubicBezTo>
                <a:cubicBezTo>
                  <a:pt x="8401403" y="3003291"/>
                  <a:pt x="8383386" y="2988029"/>
                  <a:pt x="8368146" y="2975408"/>
                </a:cubicBezTo>
                <a:cubicBezTo>
                  <a:pt x="8352906" y="2962787"/>
                  <a:pt x="8344914" y="2956194"/>
                  <a:pt x="8344169" y="2955630"/>
                </a:cubicBezTo>
                <a:lnTo>
                  <a:pt x="8269798" y="3058042"/>
                </a:lnTo>
                <a:lnTo>
                  <a:pt x="8192988" y="3058042"/>
                </a:lnTo>
                <a:lnTo>
                  <a:pt x="8192988" y="2683748"/>
                </a:lnTo>
                <a:lnTo>
                  <a:pt x="8416102" y="2683748"/>
                </a:lnTo>
                <a:cubicBezTo>
                  <a:pt x="8424738" y="2683773"/>
                  <a:pt x="8431850" y="2682199"/>
                  <a:pt x="8437438" y="2679024"/>
                </a:cubicBezTo>
                <a:cubicBezTo>
                  <a:pt x="8443026" y="2675849"/>
                  <a:pt x="8446480" y="2670921"/>
                  <a:pt x="8447800" y="2664241"/>
                </a:cubicBezTo>
                <a:cubicBezTo>
                  <a:pt x="8432094" y="2649114"/>
                  <a:pt x="8414874" y="2633445"/>
                  <a:pt x="8396142" y="2617234"/>
                </a:cubicBezTo>
                <a:cubicBezTo>
                  <a:pt x="8377410" y="2601023"/>
                  <a:pt x="8361185" y="2587251"/>
                  <a:pt x="8347465" y="2575916"/>
                </a:cubicBezTo>
                <a:cubicBezTo>
                  <a:pt x="8333746" y="2564583"/>
                  <a:pt x="8326551" y="2558667"/>
                  <a:pt x="8325881" y="2558171"/>
                </a:cubicBezTo>
                <a:lnTo>
                  <a:pt x="8258825" y="2648391"/>
                </a:lnTo>
                <a:lnTo>
                  <a:pt x="8192988" y="2648391"/>
                </a:lnTo>
                <a:lnTo>
                  <a:pt x="8192988" y="2369195"/>
                </a:lnTo>
                <a:lnTo>
                  <a:pt x="8431951" y="2369195"/>
                </a:lnTo>
                <a:cubicBezTo>
                  <a:pt x="8440562" y="2369220"/>
                  <a:pt x="8447724" y="2367645"/>
                  <a:pt x="8453440" y="2364470"/>
                </a:cubicBezTo>
                <a:cubicBezTo>
                  <a:pt x="8459154" y="2361295"/>
                  <a:pt x="8462964" y="2356367"/>
                  <a:pt x="8464870" y="2349687"/>
                </a:cubicBezTo>
                <a:cubicBezTo>
                  <a:pt x="8448734" y="2334530"/>
                  <a:pt x="8431018" y="2318650"/>
                  <a:pt x="8411721" y="2302048"/>
                </a:cubicBezTo>
                <a:cubicBezTo>
                  <a:pt x="8392424" y="2285446"/>
                  <a:pt x="8375702" y="2271282"/>
                  <a:pt x="8361554" y="2259557"/>
                </a:cubicBezTo>
                <a:cubicBezTo>
                  <a:pt x="8347405" y="2247831"/>
                  <a:pt x="8339984" y="2241705"/>
                  <a:pt x="8339292" y="2241179"/>
                </a:cubicBezTo>
                <a:lnTo>
                  <a:pt x="8269798" y="2335057"/>
                </a:lnTo>
                <a:lnTo>
                  <a:pt x="8192988" y="2335057"/>
                </a:lnTo>
                <a:lnTo>
                  <a:pt x="8192988" y="2063175"/>
                </a:lnTo>
                <a:cubicBezTo>
                  <a:pt x="8206730" y="2061321"/>
                  <a:pt x="8216432" y="2057714"/>
                  <a:pt x="8222097" y="2052355"/>
                </a:cubicBezTo>
                <a:cubicBezTo>
                  <a:pt x="8227761" y="2046995"/>
                  <a:pt x="8231062" y="2040036"/>
                  <a:pt x="8232002" y="2031476"/>
                </a:cubicBezTo>
                <a:close/>
                <a:moveTo>
                  <a:pt x="7487071" y="2004654"/>
                </a:moveTo>
                <a:cubicBezTo>
                  <a:pt x="7483287" y="2040645"/>
                  <a:pt x="7477140" y="2084791"/>
                  <a:pt x="7468631" y="2137089"/>
                </a:cubicBezTo>
                <a:cubicBezTo>
                  <a:pt x="7460122" y="2189388"/>
                  <a:pt x="7450012" y="2246030"/>
                  <a:pt x="7438303" y="2307015"/>
                </a:cubicBezTo>
                <a:lnTo>
                  <a:pt x="7310287" y="2307015"/>
                </a:lnTo>
                <a:lnTo>
                  <a:pt x="7321260" y="2341153"/>
                </a:lnTo>
                <a:lnTo>
                  <a:pt x="7432207" y="2341153"/>
                </a:lnTo>
                <a:cubicBezTo>
                  <a:pt x="7415392" y="2428249"/>
                  <a:pt x="7397510" y="2512831"/>
                  <a:pt x="7378562" y="2594899"/>
                </a:cubicBezTo>
                <a:cubicBezTo>
                  <a:pt x="7359614" y="2676966"/>
                  <a:pt x="7341732" y="2746004"/>
                  <a:pt x="7324918" y="2802010"/>
                </a:cubicBezTo>
                <a:cubicBezTo>
                  <a:pt x="7352299" y="2809224"/>
                  <a:pt x="7377394" y="2812170"/>
                  <a:pt x="7400203" y="2810850"/>
                </a:cubicBezTo>
                <a:cubicBezTo>
                  <a:pt x="7423012" y="2809529"/>
                  <a:pt x="7440183" y="2804551"/>
                  <a:pt x="7451715" y="2795914"/>
                </a:cubicBezTo>
                <a:cubicBezTo>
                  <a:pt x="7454813" y="2784332"/>
                  <a:pt x="7458065" y="2772140"/>
                  <a:pt x="7461468" y="2759338"/>
                </a:cubicBezTo>
                <a:cubicBezTo>
                  <a:pt x="7464871" y="2746537"/>
                  <a:pt x="7468123" y="2733126"/>
                  <a:pt x="7471222" y="2719105"/>
                </a:cubicBezTo>
                <a:cubicBezTo>
                  <a:pt x="7484684" y="2731322"/>
                  <a:pt x="7497993" y="2744073"/>
                  <a:pt x="7511151" y="2757357"/>
                </a:cubicBezTo>
                <a:cubicBezTo>
                  <a:pt x="7524307" y="2770642"/>
                  <a:pt x="7537008" y="2784307"/>
                  <a:pt x="7549251" y="2798353"/>
                </a:cubicBezTo>
                <a:cubicBezTo>
                  <a:pt x="7525121" y="2860126"/>
                  <a:pt x="7493523" y="2917631"/>
                  <a:pt x="7454458" y="2970870"/>
                </a:cubicBezTo>
                <a:cubicBezTo>
                  <a:pt x="7415392" y="3024108"/>
                  <a:pt x="7367336" y="3071860"/>
                  <a:pt x="7310287" y="3114126"/>
                </a:cubicBezTo>
                <a:lnTo>
                  <a:pt x="7321260" y="3128756"/>
                </a:lnTo>
                <a:cubicBezTo>
                  <a:pt x="7388011" y="3096879"/>
                  <a:pt x="7445314" y="3060354"/>
                  <a:pt x="7493167" y="3019180"/>
                </a:cubicBezTo>
                <a:cubicBezTo>
                  <a:pt x="7541021" y="2978007"/>
                  <a:pt x="7581254" y="2933252"/>
                  <a:pt x="7613868" y="2884916"/>
                </a:cubicBezTo>
                <a:cubicBezTo>
                  <a:pt x="7625501" y="2903280"/>
                  <a:pt x="7635763" y="2921721"/>
                  <a:pt x="7644653" y="2940237"/>
                </a:cubicBezTo>
                <a:cubicBezTo>
                  <a:pt x="7653542" y="2958754"/>
                  <a:pt x="7660757" y="2976890"/>
                  <a:pt x="7666293" y="2994644"/>
                </a:cubicBezTo>
                <a:cubicBezTo>
                  <a:pt x="7703321" y="3015370"/>
                  <a:pt x="7732492" y="3015641"/>
                  <a:pt x="7753805" y="2995457"/>
                </a:cubicBezTo>
                <a:cubicBezTo>
                  <a:pt x="7775119" y="2975272"/>
                  <a:pt x="7780989" y="2944386"/>
                  <a:pt x="7771415" y="2902798"/>
                </a:cubicBezTo>
                <a:cubicBezTo>
                  <a:pt x="7761842" y="2861209"/>
                  <a:pt x="7729240" y="2818673"/>
                  <a:pt x="7673609" y="2775188"/>
                </a:cubicBezTo>
                <a:cubicBezTo>
                  <a:pt x="7701142" y="2712069"/>
                  <a:pt x="7721970" y="2645673"/>
                  <a:pt x="7736093" y="2576001"/>
                </a:cubicBezTo>
                <a:cubicBezTo>
                  <a:pt x="7750216" y="2506329"/>
                  <a:pt x="7760680" y="2435362"/>
                  <a:pt x="7767487" y="2363098"/>
                </a:cubicBezTo>
                <a:cubicBezTo>
                  <a:pt x="7780111" y="2361397"/>
                  <a:pt x="7789916" y="2359009"/>
                  <a:pt x="7796901" y="2355936"/>
                </a:cubicBezTo>
                <a:cubicBezTo>
                  <a:pt x="7803885" y="2352862"/>
                  <a:pt x="7809118" y="2348341"/>
                  <a:pt x="7812598" y="2342372"/>
                </a:cubicBezTo>
                <a:lnTo>
                  <a:pt x="7691897" y="2236302"/>
                </a:lnTo>
                <a:lnTo>
                  <a:pt x="7624841" y="2307015"/>
                </a:lnTo>
                <a:lnTo>
                  <a:pt x="7561442" y="2307015"/>
                </a:lnTo>
                <a:cubicBezTo>
                  <a:pt x="7571272" y="2258425"/>
                  <a:pt x="7579959" y="2213569"/>
                  <a:pt x="7587503" y="2172446"/>
                </a:cubicBezTo>
                <a:cubicBezTo>
                  <a:pt x="7595047" y="2131323"/>
                  <a:pt x="7600990" y="2096525"/>
                  <a:pt x="7605334" y="2068052"/>
                </a:cubicBezTo>
                <a:cubicBezTo>
                  <a:pt x="7620929" y="2067874"/>
                  <a:pt x="7632410" y="2065182"/>
                  <a:pt x="7639776" y="2059975"/>
                </a:cubicBezTo>
                <a:cubicBezTo>
                  <a:pt x="7647142" y="2054768"/>
                  <a:pt x="7651918" y="2048113"/>
                  <a:pt x="7654102" y="2040010"/>
                </a:cubicBezTo>
                <a:close/>
                <a:moveTo>
                  <a:pt x="5387609" y="2004654"/>
                </a:moveTo>
                <a:cubicBezTo>
                  <a:pt x="5371836" y="2085070"/>
                  <a:pt x="5350347" y="2161981"/>
                  <a:pt x="5323144" y="2235387"/>
                </a:cubicBezTo>
                <a:cubicBezTo>
                  <a:pt x="5295940" y="2308793"/>
                  <a:pt x="5266222" y="2371684"/>
                  <a:pt x="5233990" y="2424058"/>
                </a:cubicBezTo>
                <a:lnTo>
                  <a:pt x="5248620" y="2433812"/>
                </a:lnTo>
                <a:cubicBezTo>
                  <a:pt x="5292003" y="2405110"/>
                  <a:pt x="5332948" y="2370464"/>
                  <a:pt x="5371455" y="2329875"/>
                </a:cubicBezTo>
                <a:cubicBezTo>
                  <a:pt x="5409961" y="2289286"/>
                  <a:pt x="5445420" y="2243058"/>
                  <a:pt x="5477830" y="2191191"/>
                </a:cubicBezTo>
                <a:lnTo>
                  <a:pt x="5835055" y="2191191"/>
                </a:lnTo>
                <a:cubicBezTo>
                  <a:pt x="5830052" y="2214331"/>
                  <a:pt x="5824211" y="2238461"/>
                  <a:pt x="5817529" y="2263581"/>
                </a:cubicBezTo>
                <a:cubicBezTo>
                  <a:pt x="5810849" y="2288702"/>
                  <a:pt x="5804093" y="2311308"/>
                  <a:pt x="5797260" y="2331399"/>
                </a:cubicBezTo>
                <a:lnTo>
                  <a:pt x="5807014" y="2338714"/>
                </a:lnTo>
                <a:cubicBezTo>
                  <a:pt x="5837240" y="2323423"/>
                  <a:pt x="5868533" y="2304933"/>
                  <a:pt x="5900892" y="2283241"/>
                </a:cubicBezTo>
                <a:cubicBezTo>
                  <a:pt x="5933252" y="2261549"/>
                  <a:pt x="5960887" y="2240620"/>
                  <a:pt x="5983798" y="2220452"/>
                </a:cubicBezTo>
                <a:cubicBezTo>
                  <a:pt x="5995838" y="2219335"/>
                  <a:pt x="6005591" y="2217607"/>
                  <a:pt x="6013058" y="2215270"/>
                </a:cubicBezTo>
                <a:cubicBezTo>
                  <a:pt x="6020526" y="2212934"/>
                  <a:pt x="6026622" y="2209378"/>
                  <a:pt x="6031347" y="2204602"/>
                </a:cubicBezTo>
                <a:lnTo>
                  <a:pt x="5902111" y="2081463"/>
                </a:lnTo>
                <a:lnTo>
                  <a:pt x="5827740" y="2157054"/>
                </a:lnTo>
                <a:lnTo>
                  <a:pt x="5498557" y="2157054"/>
                </a:lnTo>
                <a:cubicBezTo>
                  <a:pt x="5510545" y="2135311"/>
                  <a:pt x="5521924" y="2112959"/>
                  <a:pt x="5532695" y="2089998"/>
                </a:cubicBezTo>
                <a:cubicBezTo>
                  <a:pt x="5546105" y="2089896"/>
                  <a:pt x="5556773" y="2087661"/>
                  <a:pt x="5564698" y="2083292"/>
                </a:cubicBezTo>
                <a:cubicBezTo>
                  <a:pt x="5572623" y="2078923"/>
                  <a:pt x="5577804" y="2073030"/>
                  <a:pt x="5580243" y="2065614"/>
                </a:cubicBezTo>
                <a:close/>
                <a:moveTo>
                  <a:pt x="6734825" y="2003434"/>
                </a:moveTo>
                <a:cubicBezTo>
                  <a:pt x="6718925" y="2094366"/>
                  <a:pt x="6696166" y="2181641"/>
                  <a:pt x="6666550" y="2265258"/>
                </a:cubicBezTo>
                <a:cubicBezTo>
                  <a:pt x="6636933" y="2348874"/>
                  <a:pt x="6604422" y="2420909"/>
                  <a:pt x="6569014" y="2481361"/>
                </a:cubicBezTo>
                <a:lnTo>
                  <a:pt x="6569014" y="2296043"/>
                </a:lnTo>
                <a:cubicBezTo>
                  <a:pt x="6581231" y="2292918"/>
                  <a:pt x="6591544" y="2289108"/>
                  <a:pt x="6599951" y="2284613"/>
                </a:cubicBezTo>
                <a:cubicBezTo>
                  <a:pt x="6608358" y="2280117"/>
                  <a:pt x="6614708" y="2275392"/>
                  <a:pt x="6619001" y="2270439"/>
                </a:cubicBezTo>
                <a:lnTo>
                  <a:pt x="6488547" y="2168026"/>
                </a:lnTo>
                <a:lnTo>
                  <a:pt x="6422710" y="2239959"/>
                </a:lnTo>
                <a:lnTo>
                  <a:pt x="6337366" y="2239959"/>
                </a:lnTo>
                <a:cubicBezTo>
                  <a:pt x="6358194" y="2216490"/>
                  <a:pt x="6380546" y="2190277"/>
                  <a:pt x="6404422" y="2161321"/>
                </a:cubicBezTo>
                <a:cubicBezTo>
                  <a:pt x="6428298" y="2132365"/>
                  <a:pt x="6449431" y="2106152"/>
                  <a:pt x="6467820" y="2082682"/>
                </a:cubicBezTo>
                <a:cubicBezTo>
                  <a:pt x="6481866" y="2082759"/>
                  <a:pt x="6493093" y="2080473"/>
                  <a:pt x="6501500" y="2075824"/>
                </a:cubicBezTo>
                <a:cubicBezTo>
                  <a:pt x="6509908" y="2071176"/>
                  <a:pt x="6515344" y="2063709"/>
                  <a:pt x="6517807" y="2053421"/>
                </a:cubicBezTo>
                <a:lnTo>
                  <a:pt x="6319078" y="2007092"/>
                </a:lnTo>
                <a:cubicBezTo>
                  <a:pt x="6315827" y="2043389"/>
                  <a:pt x="6311661" y="2083267"/>
                  <a:pt x="6306581" y="2126726"/>
                </a:cubicBezTo>
                <a:cubicBezTo>
                  <a:pt x="6301501" y="2170186"/>
                  <a:pt x="6296726" y="2207930"/>
                  <a:pt x="6292255" y="2239959"/>
                </a:cubicBezTo>
                <a:lnTo>
                  <a:pt x="6291036" y="2239959"/>
                </a:lnTo>
                <a:lnTo>
                  <a:pt x="6156924" y="2181438"/>
                </a:lnTo>
                <a:lnTo>
                  <a:pt x="6156924" y="3072673"/>
                </a:lnTo>
                <a:lnTo>
                  <a:pt x="6177650" y="3072673"/>
                </a:lnTo>
                <a:cubicBezTo>
                  <a:pt x="6206708" y="3071682"/>
                  <a:pt x="6231804" y="3065739"/>
                  <a:pt x="6252936" y="3054842"/>
                </a:cubicBezTo>
                <a:cubicBezTo>
                  <a:pt x="6274069" y="3043945"/>
                  <a:pt x="6285144" y="3034039"/>
                  <a:pt x="6286160" y="3025124"/>
                </a:cubicBezTo>
                <a:lnTo>
                  <a:pt x="6286160" y="2938561"/>
                </a:lnTo>
                <a:lnTo>
                  <a:pt x="6434902" y="2938561"/>
                </a:lnTo>
                <a:lnTo>
                  <a:pt x="6434902" y="3034878"/>
                </a:lnTo>
                <a:lnTo>
                  <a:pt x="6456847" y="3034878"/>
                </a:lnTo>
                <a:cubicBezTo>
                  <a:pt x="6481714" y="3033862"/>
                  <a:pt x="6506047" y="3028579"/>
                  <a:pt x="6529847" y="3019028"/>
                </a:cubicBezTo>
                <a:cubicBezTo>
                  <a:pt x="6553647" y="3009478"/>
                  <a:pt x="6566703" y="3001756"/>
                  <a:pt x="6569014" y="2995863"/>
                </a:cubicBezTo>
                <a:lnTo>
                  <a:pt x="6569014" y="2481361"/>
                </a:lnTo>
                <a:lnTo>
                  <a:pt x="6583644" y="2491114"/>
                </a:lnTo>
                <a:cubicBezTo>
                  <a:pt x="6622049" y="2463022"/>
                  <a:pt x="6658015" y="2430510"/>
                  <a:pt x="6691544" y="2393578"/>
                </a:cubicBezTo>
                <a:cubicBezTo>
                  <a:pt x="6725072" y="2356647"/>
                  <a:pt x="6756161" y="2315600"/>
                  <a:pt x="6784812" y="2270439"/>
                </a:cubicBezTo>
                <a:lnTo>
                  <a:pt x="7060352" y="2270439"/>
                </a:lnTo>
                <a:cubicBezTo>
                  <a:pt x="7052604" y="2473233"/>
                  <a:pt x="7040666" y="2634269"/>
                  <a:pt x="7024538" y="2753547"/>
                </a:cubicBezTo>
                <a:cubicBezTo>
                  <a:pt x="7008408" y="2872826"/>
                  <a:pt x="6987022" y="2944250"/>
                  <a:pt x="6960377" y="2967822"/>
                </a:cubicBezTo>
                <a:cubicBezTo>
                  <a:pt x="6953875" y="2974451"/>
                  <a:pt x="6946763" y="2979175"/>
                  <a:pt x="6939041" y="2981995"/>
                </a:cubicBezTo>
                <a:cubicBezTo>
                  <a:pt x="6931320" y="2984814"/>
                  <a:pt x="6921769" y="2986186"/>
                  <a:pt x="6910390" y="2986110"/>
                </a:cubicBezTo>
                <a:cubicBezTo>
                  <a:pt x="6892254" y="2985957"/>
                  <a:pt x="6865737" y="2984738"/>
                  <a:pt x="6830837" y="2982452"/>
                </a:cubicBezTo>
                <a:cubicBezTo>
                  <a:pt x="6795938" y="2980166"/>
                  <a:pt x="6762714" y="2977728"/>
                  <a:pt x="6731168" y="2975137"/>
                </a:cubicBezTo>
                <a:lnTo>
                  <a:pt x="6731168" y="2990986"/>
                </a:lnTo>
                <a:cubicBezTo>
                  <a:pt x="6760657" y="2997108"/>
                  <a:pt x="6786413" y="3004677"/>
                  <a:pt x="6808434" y="3013694"/>
                </a:cubicBezTo>
                <a:cubicBezTo>
                  <a:pt x="6830456" y="3022711"/>
                  <a:pt x="6847372" y="3033023"/>
                  <a:pt x="6859183" y="3044631"/>
                </a:cubicBezTo>
                <a:cubicBezTo>
                  <a:pt x="6869369" y="3054359"/>
                  <a:pt x="6876430" y="3066907"/>
                  <a:pt x="6880367" y="3082274"/>
                </a:cubicBezTo>
                <a:cubicBezTo>
                  <a:pt x="6884304" y="3097641"/>
                  <a:pt x="6886183" y="3115980"/>
                  <a:pt x="6886006" y="3137290"/>
                </a:cubicBezTo>
                <a:cubicBezTo>
                  <a:pt x="6927078" y="3137595"/>
                  <a:pt x="6962587" y="3133023"/>
                  <a:pt x="6992533" y="3123574"/>
                </a:cubicBezTo>
                <a:cubicBezTo>
                  <a:pt x="7022480" y="3114126"/>
                  <a:pt x="7049150" y="3097971"/>
                  <a:pt x="7072544" y="3075111"/>
                </a:cubicBezTo>
                <a:cubicBezTo>
                  <a:pt x="7109247" y="3039729"/>
                  <a:pt x="7137339" y="2959618"/>
                  <a:pt x="7156821" y="2834777"/>
                </a:cubicBezTo>
                <a:cubicBezTo>
                  <a:pt x="7176303" y="2709935"/>
                  <a:pt x="7190069" y="2529545"/>
                  <a:pt x="7198121" y="2293604"/>
                </a:cubicBezTo>
                <a:cubicBezTo>
                  <a:pt x="7212650" y="2291699"/>
                  <a:pt x="7224436" y="2288803"/>
                  <a:pt x="7233478" y="2284917"/>
                </a:cubicBezTo>
                <a:cubicBezTo>
                  <a:pt x="7242520" y="2281031"/>
                  <a:pt x="7249429" y="2276611"/>
                  <a:pt x="7254204" y="2271658"/>
                </a:cubicBezTo>
                <a:lnTo>
                  <a:pt x="7124969" y="2154615"/>
                </a:lnTo>
                <a:lnTo>
                  <a:pt x="7048160" y="2235082"/>
                </a:lnTo>
                <a:lnTo>
                  <a:pt x="6806758" y="2235082"/>
                </a:lnTo>
                <a:cubicBezTo>
                  <a:pt x="6819611" y="2211918"/>
                  <a:pt x="6832005" y="2187838"/>
                  <a:pt x="6843944" y="2162845"/>
                </a:cubicBezTo>
                <a:cubicBezTo>
                  <a:pt x="6855882" y="2137851"/>
                  <a:pt x="6867057" y="2111943"/>
                  <a:pt x="6877472" y="2085121"/>
                </a:cubicBezTo>
                <a:cubicBezTo>
                  <a:pt x="6891391" y="2085553"/>
                  <a:pt x="6902262" y="2083470"/>
                  <a:pt x="6910085" y="2078872"/>
                </a:cubicBezTo>
                <a:cubicBezTo>
                  <a:pt x="6917908" y="2074275"/>
                  <a:pt x="6923293" y="2068230"/>
                  <a:pt x="6926239" y="2060737"/>
                </a:cubicBezTo>
                <a:close/>
                <a:moveTo>
                  <a:pt x="5108412" y="2000996"/>
                </a:moveTo>
                <a:cubicBezTo>
                  <a:pt x="5082404" y="2102621"/>
                  <a:pt x="5048773" y="2200208"/>
                  <a:pt x="5007523" y="2293756"/>
                </a:cubicBezTo>
                <a:cubicBezTo>
                  <a:pt x="4966275" y="2387305"/>
                  <a:pt x="4923500" y="2466908"/>
                  <a:pt x="4879203" y="2532567"/>
                </a:cubicBezTo>
                <a:lnTo>
                  <a:pt x="4892614" y="2542321"/>
                </a:lnTo>
                <a:cubicBezTo>
                  <a:pt x="4946462" y="2504323"/>
                  <a:pt x="4997262" y="2459618"/>
                  <a:pt x="5045014" y="2408209"/>
                </a:cubicBezTo>
                <a:lnTo>
                  <a:pt x="5045014" y="2752023"/>
                </a:lnTo>
                <a:lnTo>
                  <a:pt x="5070617" y="2752023"/>
                </a:lnTo>
                <a:cubicBezTo>
                  <a:pt x="5100462" y="2751134"/>
                  <a:pt x="5127031" y="2746207"/>
                  <a:pt x="5150323" y="2737241"/>
                </a:cubicBezTo>
                <a:cubicBezTo>
                  <a:pt x="5173615" y="2728274"/>
                  <a:pt x="5186466" y="2720603"/>
                  <a:pt x="5188879" y="2714228"/>
                </a:cubicBezTo>
                <a:lnTo>
                  <a:pt x="5188879" y="2297262"/>
                </a:lnTo>
                <a:cubicBezTo>
                  <a:pt x="5199776" y="2295357"/>
                  <a:pt x="5208158" y="2292461"/>
                  <a:pt x="5214026" y="2288575"/>
                </a:cubicBezTo>
                <a:cubicBezTo>
                  <a:pt x="5219893" y="2284689"/>
                  <a:pt x="5223703" y="2280269"/>
                  <a:pt x="5225455" y="2275316"/>
                </a:cubicBezTo>
                <a:lnTo>
                  <a:pt x="5165715" y="2253370"/>
                </a:lnTo>
                <a:cubicBezTo>
                  <a:pt x="5181615" y="2228935"/>
                  <a:pt x="5197058" y="2203434"/>
                  <a:pt x="5212045" y="2176866"/>
                </a:cubicBezTo>
                <a:cubicBezTo>
                  <a:pt x="5227030" y="2150297"/>
                  <a:pt x="5241254" y="2122967"/>
                  <a:pt x="5254716" y="2094874"/>
                </a:cubicBezTo>
                <a:cubicBezTo>
                  <a:pt x="5268712" y="2095382"/>
                  <a:pt x="5279735" y="2093452"/>
                  <a:pt x="5287787" y="2089083"/>
                </a:cubicBezTo>
                <a:cubicBezTo>
                  <a:pt x="5295839" y="2084714"/>
                  <a:pt x="5301071" y="2078517"/>
                  <a:pt x="5303484" y="2070490"/>
                </a:cubicBezTo>
                <a:close/>
                <a:moveTo>
                  <a:pt x="3267344" y="2000996"/>
                </a:moveTo>
                <a:lnTo>
                  <a:pt x="3227113" y="2066833"/>
                </a:lnTo>
                <a:lnTo>
                  <a:pt x="2977266" y="2066833"/>
                </a:lnTo>
                <a:lnTo>
                  <a:pt x="2988221" y="2100970"/>
                </a:lnTo>
                <a:lnTo>
                  <a:pt x="3107741" y="2100970"/>
                </a:lnTo>
                <a:cubicBezTo>
                  <a:pt x="3084951" y="2161621"/>
                  <a:pt x="3056081" y="2221295"/>
                  <a:pt x="3021132" y="2279993"/>
                </a:cubicBezTo>
                <a:cubicBezTo>
                  <a:pt x="2986182" y="2338692"/>
                  <a:pt x="2946359" y="2390766"/>
                  <a:pt x="2901660" y="2436217"/>
                </a:cubicBezTo>
                <a:lnTo>
                  <a:pt x="2901660" y="2366687"/>
                </a:lnTo>
                <a:cubicBezTo>
                  <a:pt x="2911561" y="2364144"/>
                  <a:pt x="2920163" y="2360995"/>
                  <a:pt x="2927466" y="2357237"/>
                </a:cubicBezTo>
                <a:cubicBezTo>
                  <a:pt x="2934769" y="2353480"/>
                  <a:pt x="2940008" y="2349729"/>
                  <a:pt x="2943183" y="2345985"/>
                </a:cubicBezTo>
                <a:lnTo>
                  <a:pt x="2837043" y="2264343"/>
                </a:lnTo>
                <a:lnTo>
                  <a:pt x="2783380" y="2318064"/>
                </a:lnTo>
                <a:lnTo>
                  <a:pt x="2747965" y="2318064"/>
                </a:lnTo>
                <a:lnTo>
                  <a:pt x="2747965" y="2211841"/>
                </a:lnTo>
                <a:lnTo>
                  <a:pt x="2934645" y="2211841"/>
                </a:lnTo>
                <a:cubicBezTo>
                  <a:pt x="2943250" y="2211867"/>
                  <a:pt x="2950407" y="2210299"/>
                  <a:pt x="2956114" y="2207137"/>
                </a:cubicBezTo>
                <a:cubicBezTo>
                  <a:pt x="2961822" y="2203976"/>
                  <a:pt x="2965627" y="2199070"/>
                  <a:pt x="2967528" y="2192418"/>
                </a:cubicBezTo>
                <a:cubicBezTo>
                  <a:pt x="2951870" y="2177748"/>
                  <a:pt x="2934965" y="2162687"/>
                  <a:pt x="2916815" y="2147234"/>
                </a:cubicBezTo>
                <a:cubicBezTo>
                  <a:pt x="2898665" y="2131781"/>
                  <a:pt x="2883020" y="2118697"/>
                  <a:pt x="2869881" y="2107981"/>
                </a:cubicBezTo>
                <a:cubicBezTo>
                  <a:pt x="2856742" y="2097265"/>
                  <a:pt x="2849860" y="2091677"/>
                  <a:pt x="2849235" y="2091217"/>
                </a:cubicBezTo>
                <a:lnTo>
                  <a:pt x="2784601" y="2176637"/>
                </a:lnTo>
                <a:lnTo>
                  <a:pt x="2747965" y="2176637"/>
                </a:lnTo>
                <a:lnTo>
                  <a:pt x="2747965" y="2048545"/>
                </a:lnTo>
                <a:cubicBezTo>
                  <a:pt x="2762365" y="2046081"/>
                  <a:pt x="2772644" y="2042169"/>
                  <a:pt x="2778801" y="2036810"/>
                </a:cubicBezTo>
                <a:cubicBezTo>
                  <a:pt x="2784957" y="2031451"/>
                  <a:pt x="2788519" y="2024796"/>
                  <a:pt x="2789486" y="2016845"/>
                </a:cubicBezTo>
                <a:lnTo>
                  <a:pt x="2623759" y="2002215"/>
                </a:lnTo>
                <a:lnTo>
                  <a:pt x="2623759" y="2176637"/>
                </a:lnTo>
                <a:lnTo>
                  <a:pt x="2437222" y="2176637"/>
                </a:lnTo>
                <a:lnTo>
                  <a:pt x="2446975" y="2211841"/>
                </a:lnTo>
                <a:lnTo>
                  <a:pt x="2623759" y="2211841"/>
                </a:lnTo>
                <a:lnTo>
                  <a:pt x="2623759" y="2318064"/>
                </a:lnTo>
                <a:lnTo>
                  <a:pt x="2587052" y="2318064"/>
                </a:lnTo>
                <a:lnTo>
                  <a:pt x="2475017" y="2271668"/>
                </a:lnTo>
                <a:lnTo>
                  <a:pt x="2475017" y="2792253"/>
                </a:lnTo>
                <a:lnTo>
                  <a:pt x="2490844" y="2792253"/>
                </a:lnTo>
                <a:cubicBezTo>
                  <a:pt x="2514838" y="2791389"/>
                  <a:pt x="2535636" y="2786711"/>
                  <a:pt x="2553238" y="2778218"/>
                </a:cubicBezTo>
                <a:cubicBezTo>
                  <a:pt x="2570840" y="2769725"/>
                  <a:pt x="2580072" y="2762606"/>
                  <a:pt x="2580935" y="2756859"/>
                </a:cubicBezTo>
                <a:lnTo>
                  <a:pt x="2580935" y="2722686"/>
                </a:lnTo>
                <a:lnTo>
                  <a:pt x="2623759" y="2722686"/>
                </a:lnTo>
                <a:lnTo>
                  <a:pt x="2623759" y="2867923"/>
                </a:lnTo>
                <a:lnTo>
                  <a:pt x="2433564" y="2867923"/>
                </a:lnTo>
                <a:lnTo>
                  <a:pt x="2443318" y="2901909"/>
                </a:lnTo>
                <a:lnTo>
                  <a:pt x="2623759" y="2901909"/>
                </a:lnTo>
                <a:lnTo>
                  <a:pt x="2623759" y="3144606"/>
                </a:lnTo>
                <a:lnTo>
                  <a:pt x="2645678" y="3144606"/>
                </a:lnTo>
                <a:cubicBezTo>
                  <a:pt x="2677567" y="3143640"/>
                  <a:pt x="2702378" y="3138865"/>
                  <a:pt x="2720110" y="3130280"/>
                </a:cubicBezTo>
                <a:cubicBezTo>
                  <a:pt x="2737843" y="3121695"/>
                  <a:pt x="2747128" y="3115091"/>
                  <a:pt x="2747965" y="3110468"/>
                </a:cubicBezTo>
                <a:lnTo>
                  <a:pt x="2747965" y="2901909"/>
                </a:lnTo>
                <a:lnTo>
                  <a:pt x="2929759" y="2901909"/>
                </a:lnTo>
                <a:cubicBezTo>
                  <a:pt x="2931540" y="2901934"/>
                  <a:pt x="2933169" y="2901883"/>
                  <a:pt x="2934645" y="2901757"/>
                </a:cubicBezTo>
                <a:cubicBezTo>
                  <a:pt x="2936121" y="2901631"/>
                  <a:pt x="2937750" y="2901277"/>
                  <a:pt x="2939532" y="2900695"/>
                </a:cubicBezTo>
                <a:lnTo>
                  <a:pt x="2939532" y="3144606"/>
                </a:lnTo>
                <a:lnTo>
                  <a:pt x="2954138" y="3144606"/>
                </a:lnTo>
                <a:cubicBezTo>
                  <a:pt x="2975541" y="3143894"/>
                  <a:pt x="2993901" y="3139830"/>
                  <a:pt x="3009218" y="3132414"/>
                </a:cubicBezTo>
                <a:cubicBezTo>
                  <a:pt x="3024534" y="3124997"/>
                  <a:pt x="3032548" y="3118494"/>
                  <a:pt x="3033258" y="3112906"/>
                </a:cubicBezTo>
                <a:lnTo>
                  <a:pt x="3033258" y="2789812"/>
                </a:lnTo>
                <a:cubicBezTo>
                  <a:pt x="3045112" y="2806064"/>
                  <a:pt x="3054982" y="2823906"/>
                  <a:pt x="3062868" y="2843339"/>
                </a:cubicBezTo>
                <a:cubicBezTo>
                  <a:pt x="3070754" y="2862773"/>
                  <a:pt x="3075129" y="2881486"/>
                  <a:pt x="3075994" y="2899481"/>
                </a:cubicBezTo>
                <a:cubicBezTo>
                  <a:pt x="3087136" y="2907887"/>
                  <a:pt x="3097820" y="2912407"/>
                  <a:pt x="3108047" y="2913041"/>
                </a:cubicBezTo>
                <a:cubicBezTo>
                  <a:pt x="3118273" y="2913675"/>
                  <a:pt x="3127125" y="2911184"/>
                  <a:pt x="3134604" y="2905568"/>
                </a:cubicBezTo>
                <a:lnTo>
                  <a:pt x="3134604" y="3017798"/>
                </a:lnTo>
                <a:cubicBezTo>
                  <a:pt x="3134731" y="3024482"/>
                  <a:pt x="3133561" y="3029412"/>
                  <a:pt x="3131094" y="3032589"/>
                </a:cubicBezTo>
                <a:cubicBezTo>
                  <a:pt x="3128626" y="3035766"/>
                  <a:pt x="3124098" y="3037342"/>
                  <a:pt x="3117510" y="3037316"/>
                </a:cubicBezTo>
                <a:cubicBezTo>
                  <a:pt x="3107233" y="3037163"/>
                  <a:pt x="3093903" y="3036554"/>
                  <a:pt x="3077520" y="3035486"/>
                </a:cubicBezTo>
                <a:cubicBezTo>
                  <a:pt x="3061138" y="3034419"/>
                  <a:pt x="3052082" y="3033809"/>
                  <a:pt x="3050352" y="3033656"/>
                </a:cubicBezTo>
                <a:lnTo>
                  <a:pt x="3050352" y="3051947"/>
                </a:lnTo>
                <a:cubicBezTo>
                  <a:pt x="3065386" y="3054461"/>
                  <a:pt x="3077139" y="3058271"/>
                  <a:pt x="3085610" y="3063376"/>
                </a:cubicBezTo>
                <a:cubicBezTo>
                  <a:pt x="3094081" y="3068482"/>
                  <a:pt x="3100644" y="3074426"/>
                  <a:pt x="3105299" y="3081207"/>
                </a:cubicBezTo>
                <a:cubicBezTo>
                  <a:pt x="3110056" y="3088040"/>
                  <a:pt x="3113363" y="3096930"/>
                  <a:pt x="3115220" y="3107877"/>
                </a:cubicBezTo>
                <a:cubicBezTo>
                  <a:pt x="3117077" y="3118825"/>
                  <a:pt x="3118247" y="3131067"/>
                  <a:pt x="3118731" y="3144606"/>
                </a:cubicBezTo>
                <a:cubicBezTo>
                  <a:pt x="3165922" y="3140364"/>
                  <a:pt x="3196367" y="3128426"/>
                  <a:pt x="3210066" y="3108791"/>
                </a:cubicBezTo>
                <a:cubicBezTo>
                  <a:pt x="3223764" y="3089156"/>
                  <a:pt x="3229852" y="3061672"/>
                  <a:pt x="3228330" y="3026337"/>
                </a:cubicBezTo>
                <a:lnTo>
                  <a:pt x="3228330" y="2553302"/>
                </a:lnTo>
                <a:cubicBezTo>
                  <a:pt x="3241258" y="2551269"/>
                  <a:pt x="3252282" y="2548016"/>
                  <a:pt x="3261401" y="2543544"/>
                </a:cubicBezTo>
                <a:cubicBezTo>
                  <a:pt x="3270519" y="2539071"/>
                  <a:pt x="3276971" y="2534600"/>
                  <a:pt x="3280755" y="2530129"/>
                </a:cubicBezTo>
                <a:lnTo>
                  <a:pt x="3167469" y="2444756"/>
                </a:lnTo>
                <a:lnTo>
                  <a:pt x="3122394" y="2500868"/>
                </a:lnTo>
                <a:lnTo>
                  <a:pt x="3038142" y="2500868"/>
                </a:lnTo>
                <a:lnTo>
                  <a:pt x="2939532" y="2456954"/>
                </a:lnTo>
                <a:lnTo>
                  <a:pt x="2939532" y="2861821"/>
                </a:lnTo>
                <a:cubicBezTo>
                  <a:pt x="2917550" y="2842014"/>
                  <a:pt x="2897106" y="2824266"/>
                  <a:pt x="2878200" y="2808578"/>
                </a:cubicBezTo>
                <a:cubicBezTo>
                  <a:pt x="2859295" y="2792889"/>
                  <a:pt x="2849233" y="2784600"/>
                  <a:pt x="2848016" y="2783710"/>
                </a:cubicBezTo>
                <a:lnTo>
                  <a:pt x="2783380" y="2867923"/>
                </a:lnTo>
                <a:lnTo>
                  <a:pt x="2747965" y="2867923"/>
                </a:lnTo>
                <a:lnTo>
                  <a:pt x="2747965" y="2722686"/>
                </a:lnTo>
                <a:lnTo>
                  <a:pt x="2794371" y="2722686"/>
                </a:lnTo>
                <a:lnTo>
                  <a:pt x="2794371" y="2772726"/>
                </a:lnTo>
                <a:lnTo>
                  <a:pt x="2812659" y="2772726"/>
                </a:lnTo>
                <a:cubicBezTo>
                  <a:pt x="2832826" y="2771810"/>
                  <a:pt x="2852232" y="2766928"/>
                  <a:pt x="2870876" y="2758080"/>
                </a:cubicBezTo>
                <a:cubicBezTo>
                  <a:pt x="2889519" y="2749231"/>
                  <a:pt x="2899781" y="2741908"/>
                  <a:pt x="2901660" y="2736111"/>
                </a:cubicBezTo>
                <a:lnTo>
                  <a:pt x="2901660" y="2438657"/>
                </a:lnTo>
                <a:lnTo>
                  <a:pt x="2913877" y="2454514"/>
                </a:lnTo>
                <a:cubicBezTo>
                  <a:pt x="2988221" y="2409893"/>
                  <a:pt x="3054158" y="2357980"/>
                  <a:pt x="3111690" y="2298773"/>
                </a:cubicBezTo>
                <a:cubicBezTo>
                  <a:pt x="3169221" y="2239567"/>
                  <a:pt x="3215010" y="2173632"/>
                  <a:pt x="3249056" y="2100970"/>
                </a:cubicBezTo>
                <a:lnTo>
                  <a:pt x="3256371" y="2100970"/>
                </a:lnTo>
                <a:cubicBezTo>
                  <a:pt x="3277123" y="2166216"/>
                  <a:pt x="3308467" y="2226866"/>
                  <a:pt x="3350402" y="2282923"/>
                </a:cubicBezTo>
                <a:cubicBezTo>
                  <a:pt x="3392338" y="2338979"/>
                  <a:pt x="3441055" y="2386812"/>
                  <a:pt x="3496554" y="2426421"/>
                </a:cubicBezTo>
                <a:cubicBezTo>
                  <a:pt x="3503717" y="2401455"/>
                  <a:pt x="3516823" y="2378867"/>
                  <a:pt x="3535873" y="2358657"/>
                </a:cubicBezTo>
                <a:cubicBezTo>
                  <a:pt x="3554923" y="2338447"/>
                  <a:pt x="3577173" y="2324103"/>
                  <a:pt x="3602624" y="2315625"/>
                </a:cubicBezTo>
                <a:lnTo>
                  <a:pt x="3602624" y="2299770"/>
                </a:lnTo>
                <a:cubicBezTo>
                  <a:pt x="3534908" y="2280688"/>
                  <a:pt x="3472830" y="2253602"/>
                  <a:pt x="3416391" y="2218512"/>
                </a:cubicBezTo>
                <a:cubicBezTo>
                  <a:pt x="3359953" y="2183422"/>
                  <a:pt x="3316773" y="2145055"/>
                  <a:pt x="3286851" y="2103410"/>
                </a:cubicBezTo>
                <a:cubicBezTo>
                  <a:pt x="3308594" y="2101580"/>
                  <a:pt x="3327898" y="2098228"/>
                  <a:pt x="3344763" y="2093350"/>
                </a:cubicBezTo>
                <a:cubicBezTo>
                  <a:pt x="3361629" y="2088474"/>
                  <a:pt x="3373618" y="2082073"/>
                  <a:pt x="3380730" y="2074148"/>
                </a:cubicBezTo>
                <a:close/>
                <a:moveTo>
                  <a:pt x="8946454" y="1999777"/>
                </a:moveTo>
                <a:cubicBezTo>
                  <a:pt x="8922370" y="2061023"/>
                  <a:pt x="8890340" y="2122359"/>
                  <a:pt x="8850362" y="2183786"/>
                </a:cubicBezTo>
                <a:cubicBezTo>
                  <a:pt x="8810384" y="2245212"/>
                  <a:pt x="8765530" y="2302575"/>
                  <a:pt x="8715799" y="2355873"/>
                </a:cubicBezTo>
                <a:cubicBezTo>
                  <a:pt x="8666068" y="2409172"/>
                  <a:pt x="8614530" y="2454252"/>
                  <a:pt x="8561186" y="2491114"/>
                </a:cubicBezTo>
                <a:lnTo>
                  <a:pt x="8569720" y="2503307"/>
                </a:lnTo>
                <a:cubicBezTo>
                  <a:pt x="8616710" y="2484841"/>
                  <a:pt x="8662329" y="2462641"/>
                  <a:pt x="8706576" y="2436708"/>
                </a:cubicBezTo>
                <a:cubicBezTo>
                  <a:pt x="8750822" y="2410774"/>
                  <a:pt x="8793393" y="2382174"/>
                  <a:pt x="8834287" y="2350907"/>
                </a:cubicBezTo>
                <a:cubicBezTo>
                  <a:pt x="8858595" y="2375163"/>
                  <a:pt x="8880998" y="2402240"/>
                  <a:pt x="8901495" y="2432136"/>
                </a:cubicBezTo>
                <a:cubicBezTo>
                  <a:pt x="8921994" y="2462032"/>
                  <a:pt x="8937386" y="2491851"/>
                  <a:pt x="8947672" y="2521595"/>
                </a:cubicBezTo>
                <a:cubicBezTo>
                  <a:pt x="8957426" y="2527030"/>
                  <a:pt x="8966875" y="2530789"/>
                  <a:pt x="8976019" y="2532872"/>
                </a:cubicBezTo>
                <a:cubicBezTo>
                  <a:pt x="8985164" y="2534955"/>
                  <a:pt x="8994002" y="2535666"/>
                  <a:pt x="9002536" y="2535006"/>
                </a:cubicBezTo>
                <a:cubicBezTo>
                  <a:pt x="8935150" y="2594416"/>
                  <a:pt x="8861440" y="2649026"/>
                  <a:pt x="8781404" y="2698836"/>
                </a:cubicBezTo>
                <a:cubicBezTo>
                  <a:pt x="8701368" y="2748645"/>
                  <a:pt x="8616990" y="2791978"/>
                  <a:pt x="8528268" y="2828833"/>
                </a:cubicBezTo>
                <a:lnTo>
                  <a:pt x="8536802" y="2843463"/>
                </a:lnTo>
                <a:cubicBezTo>
                  <a:pt x="8599007" y="2829341"/>
                  <a:pt x="8658696" y="2812475"/>
                  <a:pt x="8715872" y="2792866"/>
                </a:cubicBezTo>
                <a:cubicBezTo>
                  <a:pt x="8773048" y="2773258"/>
                  <a:pt x="8827556" y="2751515"/>
                  <a:pt x="8879398" y="2727639"/>
                </a:cubicBezTo>
                <a:lnTo>
                  <a:pt x="8879398" y="3148263"/>
                </a:lnTo>
                <a:lnTo>
                  <a:pt x="8906220" y="3148263"/>
                </a:lnTo>
                <a:cubicBezTo>
                  <a:pt x="8942516" y="3147095"/>
                  <a:pt x="8970812" y="3141202"/>
                  <a:pt x="8991106" y="3130585"/>
                </a:cubicBezTo>
                <a:cubicBezTo>
                  <a:pt x="9011401" y="3119968"/>
                  <a:pt x="9021714" y="3111636"/>
                  <a:pt x="9022044" y="3105591"/>
                </a:cubicBezTo>
                <a:lnTo>
                  <a:pt x="9022044" y="3040974"/>
                </a:lnTo>
                <a:lnTo>
                  <a:pt x="9441449" y="3040974"/>
                </a:lnTo>
                <a:lnTo>
                  <a:pt x="9441449" y="3140948"/>
                </a:lnTo>
                <a:lnTo>
                  <a:pt x="9465832" y="3140948"/>
                </a:lnTo>
                <a:cubicBezTo>
                  <a:pt x="9493239" y="3139830"/>
                  <a:pt x="9519808" y="3134141"/>
                  <a:pt x="9545538" y="3123879"/>
                </a:cubicBezTo>
                <a:cubicBezTo>
                  <a:pt x="9571268" y="3113618"/>
                  <a:pt x="9585340" y="3105490"/>
                  <a:pt x="9587752" y="3099495"/>
                </a:cubicBezTo>
                <a:lnTo>
                  <a:pt x="9587752" y="2713009"/>
                </a:lnTo>
                <a:cubicBezTo>
                  <a:pt x="9601722" y="2709859"/>
                  <a:pt x="9613102" y="2705795"/>
                  <a:pt x="9621890" y="2700817"/>
                </a:cubicBezTo>
                <a:cubicBezTo>
                  <a:pt x="9630678" y="2695838"/>
                  <a:pt x="9637181" y="2690555"/>
                  <a:pt x="9641398" y="2684967"/>
                </a:cubicBezTo>
                <a:lnTo>
                  <a:pt x="9498751" y="2574020"/>
                </a:lnTo>
                <a:lnTo>
                  <a:pt x="9428038" y="2650830"/>
                </a:lnTo>
                <a:lnTo>
                  <a:pt x="9039112" y="2650830"/>
                </a:lnTo>
                <a:lnTo>
                  <a:pt x="9029359" y="2647172"/>
                </a:lnTo>
                <a:cubicBezTo>
                  <a:pt x="9120240" y="2591470"/>
                  <a:pt x="9200910" y="2528529"/>
                  <a:pt x="9271370" y="2458349"/>
                </a:cubicBezTo>
                <a:cubicBezTo>
                  <a:pt x="9341830" y="2388168"/>
                  <a:pt x="9401774" y="2312121"/>
                  <a:pt x="9451202" y="2230206"/>
                </a:cubicBezTo>
                <a:cubicBezTo>
                  <a:pt x="9467331" y="2229190"/>
                  <a:pt x="9479574" y="2227259"/>
                  <a:pt x="9487931" y="2224414"/>
                </a:cubicBezTo>
                <a:cubicBezTo>
                  <a:pt x="9496286" y="2221570"/>
                  <a:pt x="9502739" y="2216591"/>
                  <a:pt x="9507286" y="2209479"/>
                </a:cubicBezTo>
                <a:lnTo>
                  <a:pt x="9367077" y="2076586"/>
                </a:lnTo>
                <a:lnTo>
                  <a:pt x="9275638" y="2161931"/>
                </a:lnTo>
                <a:lnTo>
                  <a:pt x="9029359" y="2161931"/>
                </a:lnTo>
                <a:cubicBezTo>
                  <a:pt x="9041551" y="2147249"/>
                  <a:pt x="9053134" y="2132416"/>
                  <a:pt x="9064106" y="2117430"/>
                </a:cubicBezTo>
                <a:cubicBezTo>
                  <a:pt x="9075078" y="2102443"/>
                  <a:pt x="9085442" y="2087610"/>
                  <a:pt x="9095196" y="2072929"/>
                </a:cubicBezTo>
                <a:cubicBezTo>
                  <a:pt x="9111858" y="2074707"/>
                  <a:pt x="9123644" y="2074199"/>
                  <a:pt x="9130552" y="2071405"/>
                </a:cubicBezTo>
                <a:cubicBezTo>
                  <a:pt x="9137461" y="2068611"/>
                  <a:pt x="9141932" y="2063835"/>
                  <a:pt x="9143964" y="205707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4A99B"/>
              </a:gs>
              <a:gs pos="41000">
                <a:srgbClr val="CACFE3"/>
              </a:gs>
              <a:gs pos="100000">
                <a:srgbClr val="E3E6F1">
                  <a:alpha val="36000"/>
                </a:srgbClr>
              </a:gs>
            </a:gsLst>
            <a:lin ang="5400000" scaled="1"/>
            <a:tileRect/>
          </a:gradFill>
          <a:ln>
            <a:solidFill>
              <a:srgbClr val="042433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9600" b="1" dirty="0">
              <a:solidFill>
                <a:srgbClr val="000000"/>
              </a:solidFill>
              <a:latin typeface="Noto Serif CJK KR" panose="02020400000000000000" pitchFamily="18" charset="-128"/>
              <a:ea typeface="Noto Serif CJK KR" panose="02020400000000000000" pitchFamily="18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A7482F-E9F4-82B1-1A5F-FD1EC92807A6}"/>
              </a:ext>
            </a:extLst>
          </p:cNvPr>
          <p:cNvSpPr/>
          <p:nvPr/>
        </p:nvSpPr>
        <p:spPr>
          <a:xfrm>
            <a:off x="3750365" y="3949147"/>
            <a:ext cx="4691269" cy="887895"/>
          </a:xfrm>
          <a:prstGeom prst="rect">
            <a:avLst/>
          </a:prstGeom>
          <a:solidFill>
            <a:schemeClr val="bg1"/>
          </a:solidFill>
          <a:ln w="57150">
            <a:solidFill>
              <a:srgbClr val="CACF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CD59DD-01B7-A757-DA51-1C8B0D9C49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4A99B"/>
              </a:gs>
              <a:gs pos="41000">
                <a:srgbClr val="CACFE3"/>
              </a:gs>
              <a:gs pos="100000">
                <a:srgbClr val="E3E6F1">
                  <a:alpha val="36000"/>
                </a:srgbClr>
              </a:gs>
            </a:gsLst>
            <a:lin ang="5400000" scaled="1"/>
            <a:tileRect/>
          </a:gradFill>
          <a:ln>
            <a:solidFill>
              <a:srgbClr val="042433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b="1" dirty="0">
              <a:solidFill>
                <a:srgbClr val="000000"/>
              </a:solidFill>
              <a:latin typeface="Noto Serif CJK KR" panose="02020400000000000000" pitchFamily="18" charset="-128"/>
              <a:ea typeface="Noto Serif CJK KR" panose="020204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EE79C5-8644-254C-18DB-36CE67108152}"/>
              </a:ext>
            </a:extLst>
          </p:cNvPr>
          <p:cNvSpPr txBox="1"/>
          <p:nvPr/>
        </p:nvSpPr>
        <p:spPr>
          <a:xfrm>
            <a:off x="514800" y="1072915"/>
            <a:ext cx="10778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chemeClr val="bg1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請問您即將接受什麼手術</a:t>
            </a:r>
            <a:r>
              <a:rPr lang="en-US" altLang="zh-TW" sz="7200" b="1" dirty="0">
                <a:solidFill>
                  <a:schemeClr val="bg1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?</a:t>
            </a:r>
            <a:endParaRPr lang="zh-TW" altLang="en-US" sz="7200" b="1" dirty="0">
              <a:solidFill>
                <a:schemeClr val="bg1"/>
              </a:solidFill>
              <a:latin typeface="Noto Serif CJK KR" panose="02020400000000000000" pitchFamily="18" charset="-128"/>
              <a:ea typeface="Noto Serif CJK KR" panose="02020400000000000000" pitchFamily="18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AF141A-A587-EE3D-2A74-0846D6611F6C}"/>
              </a:ext>
            </a:extLst>
          </p:cNvPr>
          <p:cNvSpPr txBox="1"/>
          <p:nvPr/>
        </p:nvSpPr>
        <p:spPr>
          <a:xfrm>
            <a:off x="729113" y="29387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心臟</a:t>
            </a:r>
            <a:endParaRPr lang="zh-TW" alt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782B15-1D0D-EBEF-D380-BB44E7A7057F}"/>
              </a:ext>
            </a:extLst>
          </p:cNvPr>
          <p:cNvSpPr txBox="1"/>
          <p:nvPr/>
        </p:nvSpPr>
        <p:spPr>
          <a:xfrm>
            <a:off x="3712048" y="29387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肺臟</a:t>
            </a:r>
            <a:endParaRPr lang="zh-TW" altLang="en-US" sz="4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C3C47D-653C-AB71-8D9D-D527480B9148}"/>
              </a:ext>
            </a:extLst>
          </p:cNvPr>
          <p:cNvSpPr txBox="1"/>
          <p:nvPr/>
        </p:nvSpPr>
        <p:spPr>
          <a:xfrm>
            <a:off x="6694983" y="29387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肝臟</a:t>
            </a:r>
            <a:endParaRPr lang="zh-TW" altLang="en-US" sz="4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D43A94-05C6-AF77-4C6D-80EC1A141BC0}"/>
              </a:ext>
            </a:extLst>
          </p:cNvPr>
          <p:cNvSpPr txBox="1"/>
          <p:nvPr/>
        </p:nvSpPr>
        <p:spPr>
          <a:xfrm>
            <a:off x="2052552" y="395444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腎臟</a:t>
            </a:r>
            <a:endParaRPr lang="zh-TW" altLang="en-US" sz="4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1ACC5D-3A36-E219-4F22-9EDBCD1B0EAE}"/>
              </a:ext>
            </a:extLst>
          </p:cNvPr>
          <p:cNvSpPr txBox="1"/>
          <p:nvPr/>
        </p:nvSpPr>
        <p:spPr>
          <a:xfrm>
            <a:off x="5385035" y="395444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腦</a:t>
            </a:r>
            <a:endParaRPr lang="zh-TW" altLang="en-US" sz="4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E6AE5C-45D8-7CD2-BF02-6D64D5B0BDB8}"/>
              </a:ext>
            </a:extLst>
          </p:cNvPr>
          <p:cNvSpPr txBox="1"/>
          <p:nvPr/>
        </p:nvSpPr>
        <p:spPr>
          <a:xfrm>
            <a:off x="8153261" y="395444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脊椎</a:t>
            </a:r>
            <a:endParaRPr lang="zh-TW" altLang="en-US" sz="4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9F9EC2-A3B4-5062-5BA2-A58E3CDD90A1}"/>
              </a:ext>
            </a:extLst>
          </p:cNvPr>
          <p:cNvSpPr txBox="1"/>
          <p:nvPr/>
        </p:nvSpPr>
        <p:spPr>
          <a:xfrm>
            <a:off x="9677917" y="293878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耳鼻喉</a:t>
            </a:r>
            <a:endParaRPr lang="zh-TW" altLang="en-US" sz="4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6FC920-A084-EB9D-C221-1B620541B95A}"/>
              </a:ext>
            </a:extLst>
          </p:cNvPr>
          <p:cNvSpPr txBox="1"/>
          <p:nvPr/>
        </p:nvSpPr>
        <p:spPr>
          <a:xfrm>
            <a:off x="729113" y="50156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手腳</a:t>
            </a:r>
            <a:endParaRPr lang="zh-TW" altLang="en-US" sz="4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623802-C6E1-8798-C9FF-503E5BBA7FFA}"/>
              </a:ext>
            </a:extLst>
          </p:cNvPr>
          <p:cNvSpPr txBox="1"/>
          <p:nvPr/>
        </p:nvSpPr>
        <p:spPr>
          <a:xfrm>
            <a:off x="3542260" y="50156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產科</a:t>
            </a:r>
            <a:endParaRPr lang="zh-TW" altLang="en-US" sz="4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20292C-5E0C-D2C6-9AC3-9F24DA5E552E}"/>
              </a:ext>
            </a:extLst>
          </p:cNvPr>
          <p:cNvSpPr txBox="1"/>
          <p:nvPr/>
        </p:nvSpPr>
        <p:spPr>
          <a:xfrm>
            <a:off x="6355407" y="5015641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泌尿科</a:t>
            </a:r>
            <a:endParaRPr lang="zh-TW" altLang="en-US" sz="4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CFA32F-1942-42F2-8D9A-826CA5D7A93B}"/>
              </a:ext>
            </a:extLst>
          </p:cNvPr>
          <p:cNvSpPr txBox="1"/>
          <p:nvPr/>
        </p:nvSpPr>
        <p:spPr>
          <a:xfrm>
            <a:off x="9732811" y="50156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0000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眼科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52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E69B7-279D-CA46-FB7F-16D60CE9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856722-01DF-A643-A7D9-FA44BFA72F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4A99B"/>
              </a:gs>
              <a:gs pos="41000">
                <a:srgbClr val="CACFE3"/>
              </a:gs>
              <a:gs pos="100000">
                <a:srgbClr val="E3E6F1">
                  <a:alpha val="36000"/>
                </a:srgbClr>
              </a:gs>
            </a:gsLst>
            <a:lin ang="5400000" scaled="1"/>
            <a:tileRect/>
          </a:gradFill>
          <a:ln>
            <a:solidFill>
              <a:srgbClr val="042433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b="1" dirty="0">
              <a:solidFill>
                <a:srgbClr val="000000"/>
              </a:solidFill>
              <a:latin typeface="Noto Serif CJK KR" panose="02020400000000000000" pitchFamily="18" charset="-128"/>
              <a:ea typeface="Noto Serif CJK KR" panose="020204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60DB42-4CC2-6B04-857D-FF8B63AFACF0}"/>
              </a:ext>
            </a:extLst>
          </p:cNvPr>
          <p:cNvSpPr txBox="1"/>
          <p:nvPr/>
        </p:nvSpPr>
        <p:spPr>
          <a:xfrm>
            <a:off x="1848683" y="464964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chemeClr val="bg1"/>
                </a:solidFill>
                <a:latin typeface="Noto Serif CJK KR" panose="02020400000000000000" pitchFamily="18" charset="-128"/>
                <a:ea typeface="Noto Serif CJK KR" panose="02020400000000000000" pitchFamily="18" charset="-128"/>
              </a:rPr>
              <a:t>告訴我您的基本資料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00E950C-6BD4-4A2C-9B7A-8EB905D8BFB1}"/>
              </a:ext>
            </a:extLst>
          </p:cNvPr>
          <p:cNvGrpSpPr/>
          <p:nvPr/>
        </p:nvGrpSpPr>
        <p:grpSpPr>
          <a:xfrm>
            <a:off x="1151462" y="2383523"/>
            <a:ext cx="9889076" cy="2975341"/>
            <a:chOff x="1071145" y="2370270"/>
            <a:chExt cx="9889076" cy="2975341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9341E14-5F37-7545-5166-CF21D1D2BD6B}"/>
                </a:ext>
              </a:extLst>
            </p:cNvPr>
            <p:cNvSpPr txBox="1"/>
            <p:nvPr/>
          </p:nvSpPr>
          <p:spPr>
            <a:xfrm>
              <a:off x="1071145" y="2370270"/>
              <a:ext cx="27093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b="1" dirty="0">
                  <a:solidFill>
                    <a:srgbClr val="000000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今年幾歲</a:t>
              </a:r>
              <a:r>
                <a:rPr lang="en-US" altLang="zh-TW" sz="4400" b="1" dirty="0">
                  <a:solidFill>
                    <a:srgbClr val="000000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?</a:t>
              </a:r>
              <a:endParaRPr lang="zh-TW" altLang="en-US" sz="44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DFB26D0-ACC4-7A56-07A9-3B904242F39B}"/>
                </a:ext>
              </a:extLst>
            </p:cNvPr>
            <p:cNvSpPr txBox="1"/>
            <p:nvPr/>
          </p:nvSpPr>
          <p:spPr>
            <a:xfrm>
              <a:off x="1071145" y="4576170"/>
              <a:ext cx="55306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b="1" dirty="0">
                  <a:solidFill>
                    <a:srgbClr val="000000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您可以一個人外出嗎</a:t>
              </a:r>
              <a:r>
                <a:rPr lang="en-US" altLang="zh-TW" sz="4400" b="1" dirty="0">
                  <a:solidFill>
                    <a:srgbClr val="000000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?</a:t>
              </a:r>
              <a:endParaRPr lang="zh-TW" altLang="en-US" sz="44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B66EB9F-2B3C-5C5B-49E6-5A9BD9A3A081}"/>
                </a:ext>
              </a:extLst>
            </p:cNvPr>
            <p:cNvSpPr txBox="1"/>
            <p:nvPr/>
          </p:nvSpPr>
          <p:spPr>
            <a:xfrm>
              <a:off x="1071145" y="3423906"/>
              <a:ext cx="15808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b="1" dirty="0">
                  <a:solidFill>
                    <a:srgbClr val="000000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性別</a:t>
              </a:r>
              <a:r>
                <a:rPr lang="en-US" altLang="zh-TW" sz="4400" b="1" dirty="0">
                  <a:solidFill>
                    <a:srgbClr val="000000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?</a:t>
              </a:r>
              <a:endParaRPr lang="zh-TW" altLang="en-US" sz="44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B487B6E-B692-39BA-2CDE-0F902516F270}"/>
                </a:ext>
              </a:extLst>
            </p:cNvPr>
            <p:cNvSpPr/>
            <p:nvPr/>
          </p:nvSpPr>
          <p:spPr>
            <a:xfrm>
              <a:off x="7058282" y="2375364"/>
              <a:ext cx="3900840" cy="764347"/>
            </a:xfrm>
            <a:prstGeom prst="roundRect">
              <a:avLst>
                <a:gd name="adj" fmla="val 28804"/>
              </a:avLst>
            </a:prstGeom>
            <a:solidFill>
              <a:schemeClr val="bg1"/>
            </a:solidFill>
            <a:ln w="57150">
              <a:solidFill>
                <a:srgbClr val="CACFE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21ACF42-3489-BA10-F90D-AEADB62440A3}"/>
                </a:ext>
              </a:extLst>
            </p:cNvPr>
            <p:cNvSpPr/>
            <p:nvPr/>
          </p:nvSpPr>
          <p:spPr>
            <a:xfrm>
              <a:off x="9223922" y="3429000"/>
              <a:ext cx="1735200" cy="764347"/>
            </a:xfrm>
            <a:prstGeom prst="roundRect">
              <a:avLst>
                <a:gd name="adj" fmla="val 28804"/>
              </a:avLst>
            </a:prstGeom>
            <a:solidFill>
              <a:schemeClr val="bg1"/>
            </a:solidFill>
            <a:ln w="57150">
              <a:solidFill>
                <a:srgbClr val="CACFE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tx1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女性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AE4180A-60A8-4CF9-1F85-57010147797F}"/>
                </a:ext>
              </a:extLst>
            </p:cNvPr>
            <p:cNvSpPr/>
            <p:nvPr/>
          </p:nvSpPr>
          <p:spPr>
            <a:xfrm>
              <a:off x="7058282" y="3429000"/>
              <a:ext cx="1735200" cy="764347"/>
            </a:xfrm>
            <a:prstGeom prst="roundRect">
              <a:avLst>
                <a:gd name="adj" fmla="val 28804"/>
              </a:avLst>
            </a:prstGeom>
            <a:solidFill>
              <a:schemeClr val="bg1"/>
            </a:solidFill>
            <a:ln w="57150">
              <a:solidFill>
                <a:srgbClr val="CACFE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tx1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男性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CEBDD2A-0AA5-37B0-B732-87A03EB1B830}"/>
                </a:ext>
              </a:extLst>
            </p:cNvPr>
            <p:cNvSpPr/>
            <p:nvPr/>
          </p:nvSpPr>
          <p:spPr>
            <a:xfrm>
              <a:off x="7058282" y="4576169"/>
              <a:ext cx="1735200" cy="764347"/>
            </a:xfrm>
            <a:prstGeom prst="roundRect">
              <a:avLst>
                <a:gd name="adj" fmla="val 28804"/>
              </a:avLst>
            </a:prstGeom>
            <a:solidFill>
              <a:schemeClr val="bg1"/>
            </a:solidFill>
            <a:ln w="57150">
              <a:solidFill>
                <a:srgbClr val="CACFE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tx1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可以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B3A5C4F-DA86-B7EB-C69C-45B631CD5F02}"/>
                </a:ext>
              </a:extLst>
            </p:cNvPr>
            <p:cNvSpPr/>
            <p:nvPr/>
          </p:nvSpPr>
          <p:spPr>
            <a:xfrm>
              <a:off x="9223922" y="4576169"/>
              <a:ext cx="1736299" cy="764347"/>
            </a:xfrm>
            <a:prstGeom prst="roundRect">
              <a:avLst>
                <a:gd name="adj" fmla="val 28804"/>
              </a:avLst>
            </a:prstGeom>
            <a:solidFill>
              <a:schemeClr val="bg1"/>
            </a:solidFill>
            <a:ln w="57150">
              <a:solidFill>
                <a:srgbClr val="CACFE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tx1"/>
                  </a:solidFill>
                  <a:latin typeface="Noto Serif CJK KR" panose="02020400000000000000" pitchFamily="18" charset="-128"/>
                  <a:ea typeface="Noto Serif CJK KR" panose="02020400000000000000" pitchFamily="18" charset="-128"/>
                </a:rPr>
                <a:t>需協助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6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寬螢幕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Noto Serif CJK KR</vt:lpstr>
      <vt:lpstr>Aptos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Anny</dc:creator>
  <cp:lastModifiedBy>Chen Anny</cp:lastModifiedBy>
  <cp:revision>1</cp:revision>
  <dcterms:created xsi:type="dcterms:W3CDTF">2025-02-06T15:46:31Z</dcterms:created>
  <dcterms:modified xsi:type="dcterms:W3CDTF">2025-02-06T15:46:38Z</dcterms:modified>
</cp:coreProperties>
</file>