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75" r:id="rId10"/>
    <p:sldId id="264" r:id="rId11"/>
    <p:sldId id="265" r:id="rId12"/>
    <p:sldId id="266" r:id="rId13"/>
    <p:sldId id="276" r:id="rId14"/>
    <p:sldId id="267" r:id="rId15"/>
    <p:sldId id="268" r:id="rId16"/>
    <p:sldId id="270" r:id="rId17"/>
    <p:sldId id="277" r:id="rId18"/>
    <p:sldId id="269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62BF4-7013-37B5-FD19-F4DAE9704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021FE3-3513-03B9-C662-AB5EC1EEE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6CABC-B8CA-B52B-ED57-17E33C79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D7B56-42C3-944B-2B44-068464B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CAAD1-7958-54AD-106B-55D761A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12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6E84-E01E-A7BE-7F7C-B863C581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1FCB32-2F1F-7783-3F95-5C039856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B2B8C-B97D-AA5B-850F-B4ECB4C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AC2AA-9950-B8C9-8E59-A3E244C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F3A47-F3AC-F27C-B612-F56C86BC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047014-9CB3-E9DE-0A25-59C274642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52AD17-96DA-7B1E-2570-A76E0031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60232-0317-9FCF-7BE1-C0443531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B3EE93-9CA4-87E8-A0C9-7A3037E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B52FD-709C-6CB3-8C1D-69E8D21B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A9109-4F86-5089-E4A4-9C5A1EE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9E796-96A8-13C0-BBE7-D49D15F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300D-17C3-5945-62F6-EE0F60DE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236DB-D4C1-2470-AA9C-8A2FCD1E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5D05D-F6AC-02B0-7D2C-5105FD44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6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E9211-E69C-44A4-3A92-564AD5F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002166-8723-CF11-E5F9-162DD0AB4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5B37B-FA95-A1DB-530B-9569B485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B0BA-FFCB-2512-0F68-B9C62CF5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1D30A-0CD8-B10B-8EEC-D1A8010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70C8-D4C8-3FDF-3983-58E867CB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3B98A-1EDD-2519-7538-F67415B6A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9F155-0609-D4EB-224B-3465C9B32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1A7C43-9386-9124-FC5C-AFBC6324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DCCBED-3C66-47BD-32BC-8D431A8A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49B0A-0E21-18F0-7AE4-B56DE0C4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2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76F5B-DEFE-FCD5-05AC-90B6E8FD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0F4A8-99FB-86ED-2007-00C8F252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BA10C1-F33A-791E-BB18-8DE3E2BE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C7E054-D599-6BC3-28C8-02F1C86D0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F42B2C-E766-43A2-03B2-15D64B703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3B19F9-77DF-4CC9-0C62-EC07A641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BC16E5-03AA-86AD-5041-981629FE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1401B5-52A7-EE97-E35C-0E18BB30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43338-A7E2-A262-74F5-40A49F53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4E65E0-A9B4-C480-9F32-770119A7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BB281-EB2D-1DA0-8F50-E632F082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AF4B57-6CC3-65F6-ABE1-3BAEF41E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2FBC62-172E-3CC7-A284-380018A8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4A74E2-8C1D-81E4-8F63-3445D526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3BDB03-EB88-223C-642F-D36CAA99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AC5-05E6-AD7D-C60A-890C705B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EBFB5-2635-CEB9-65B9-3FC6540C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B46283-E988-3E58-91A3-1E18922E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9DBBE8-D995-670C-1580-AE797FB0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CB45D-F698-F02E-BF25-9D662007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91D88-3919-2E21-B238-376F35DD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AFDD0-727B-7362-61F2-5785625C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D6CDBE-AD22-ECAC-8A7C-A1CF2664A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919CE-3BE3-4340-9FF9-B7FF70182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DDA1B-268B-F7EB-0177-551E2A6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1CAD5-1BA4-06CC-3287-D3B71C6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889E0-5D4E-A47D-FE63-E93BF0BD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8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8E86-9FC6-B231-EF30-FB6447C4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424342-DF15-0D16-9A30-86ED6D0D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D6948-5AE3-EA8A-2304-7479C08D8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C212-0096-4947-A1C7-4E4924B880D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38215-4625-560F-439F-6D2C8DD71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68D13-4E06-146C-807B-B391347F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BF09-1AFB-458E-B0BE-CC938734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1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It be like this now : r/datascience">
            <a:extLst>
              <a:ext uri="{FF2B5EF4-FFF2-40B4-BE49-F238E27FC236}">
                <a16:creationId xmlns:a16="http://schemas.microsoft.com/office/drawing/2014/main" id="{3DB80FBB-5811-9678-C392-868783D7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21" y="392537"/>
            <a:ext cx="4862558" cy="607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9860B-C3E5-E93F-D331-A4D6F5BE2028}"/>
              </a:ext>
            </a:extLst>
          </p:cNvPr>
          <p:cNvSpPr txBox="1"/>
          <p:nvPr/>
        </p:nvSpPr>
        <p:spPr>
          <a:xfrm>
            <a:off x="4476206" y="3692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708" y="365125"/>
            <a:ext cx="2201091" cy="1325563"/>
          </a:xfrm>
        </p:spPr>
        <p:txBody>
          <a:bodyPr/>
          <a:lstStyle/>
          <a:p>
            <a:r>
              <a:rPr lang="en-US" dirty="0"/>
              <a:t>GPT-2</a:t>
            </a:r>
            <a:endParaRPr lang="ru-RU" dirty="0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77CC25CF-1DD2-FCCC-B199-9449B7F27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40391"/>
            <a:ext cx="6476096" cy="681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ltraparty, магазин товаров для праздника, Сходненская улица, 35 к1, Москва  — 2ГИС">
            <a:extLst>
              <a:ext uri="{FF2B5EF4-FFF2-40B4-BE49-F238E27FC236}">
                <a16:creationId xmlns:a16="http://schemas.microsoft.com/office/drawing/2014/main" id="{474D6DBB-2DF3-A3F0-F589-C7964822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6" y="1690688"/>
            <a:ext cx="3483202" cy="40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9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B3DA5-DA28-98D1-2CD3-4094A57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 Few-Shot Learning</a:t>
            </a:r>
            <a:endParaRPr lang="ru-RU" dirty="0"/>
          </a:p>
        </p:txBody>
      </p:sp>
      <p:pic>
        <p:nvPicPr>
          <p:cNvPr id="10242" name="Picture 2" descr="Image for post">
            <a:extLst>
              <a:ext uri="{FF2B5EF4-FFF2-40B4-BE49-F238E27FC236}">
                <a16:creationId xmlns:a16="http://schemas.microsoft.com/office/drawing/2014/main" id="{4459D869-24EF-C1D1-1665-B81663B6AE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088972" cy="36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for post">
            <a:extLst>
              <a:ext uri="{FF2B5EF4-FFF2-40B4-BE49-F238E27FC236}">
                <a16:creationId xmlns:a16="http://schemas.microsoft.com/office/drawing/2014/main" id="{13C29A85-336E-4DBD-D4D4-CA9F8A8A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61" y="1690688"/>
            <a:ext cx="4838855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5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B3DA5-DA28-98D1-2CD3-4094A57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vs Few-Shot</a:t>
            </a:r>
            <a:endParaRPr lang="ru-RU" dirty="0"/>
          </a:p>
        </p:txBody>
      </p:sp>
      <p:pic>
        <p:nvPicPr>
          <p:cNvPr id="11266" name="Picture 2" descr="few-shot-prompt">
            <a:extLst>
              <a:ext uri="{FF2B5EF4-FFF2-40B4-BE49-F238E27FC236}">
                <a16:creationId xmlns:a16="http://schemas.microsoft.com/office/drawing/2014/main" id="{7DEE3C0C-0093-866F-AAB7-7D72F1CAC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77" y="3513341"/>
            <a:ext cx="5734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5F882-F78C-1977-5A99-7ADB3B59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19" y="1945803"/>
            <a:ext cx="476316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78D85-9F17-68D1-4A68-AFB38D54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Эмерджентность</a:t>
            </a:r>
            <a:r>
              <a:rPr lang="ru-RU" dirty="0"/>
              <a:t>: количество </a:t>
            </a:r>
            <a:r>
              <a:rPr lang="en-US" dirty="0"/>
              <a:t>=&gt; </a:t>
            </a:r>
            <a:r>
              <a:rPr lang="ru-RU" dirty="0"/>
              <a:t>качество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D03919-A41B-8A16-7624-BDAC8CD4C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498" y="1825625"/>
            <a:ext cx="654300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022F1-68AC-9D29-4ACB-CDA5CA8982F8}"/>
              </a:ext>
            </a:extLst>
          </p:cNvPr>
          <p:cNvSpPr txBox="1"/>
          <p:nvPr/>
        </p:nvSpPr>
        <p:spPr>
          <a:xfrm>
            <a:off x="1288868" y="6311900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https://arxiv.org/pdf/2206.07682.pdf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7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verything you want to know about ChatGPT">
            <a:extLst>
              <a:ext uri="{FF2B5EF4-FFF2-40B4-BE49-F238E27FC236}">
                <a16:creationId xmlns:a16="http://schemas.microsoft.com/office/drawing/2014/main" id="{E739CDAE-A3F4-4576-88E6-200A171FD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54" y="1253331"/>
            <a:ext cx="68428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B3DA5-DA28-98D1-2CD3-4094A57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применения </a:t>
            </a:r>
            <a:r>
              <a:rPr lang="en-US" dirty="0"/>
              <a:t>ChatGPT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1298B-F28C-8037-FB2C-8703B0C1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текста (стихи, код, перевод…)</a:t>
            </a:r>
          </a:p>
          <a:p>
            <a:r>
              <a:rPr lang="ru-RU" dirty="0"/>
              <a:t>Генерация идей</a:t>
            </a:r>
          </a:p>
          <a:p>
            <a:r>
              <a:rPr lang="ru-RU" dirty="0"/>
              <a:t>Генерация данных</a:t>
            </a:r>
          </a:p>
          <a:p>
            <a:r>
              <a:rPr lang="ru-RU" dirty="0"/>
              <a:t>Поиск информации</a:t>
            </a:r>
          </a:p>
          <a:p>
            <a:r>
              <a:rPr lang="ru-RU" dirty="0"/>
              <a:t>Самообучение</a:t>
            </a:r>
          </a:p>
          <a:p>
            <a:r>
              <a:rPr lang="ru-RU" dirty="0"/>
              <a:t>Замена вашей старой </a:t>
            </a:r>
            <a:r>
              <a:rPr lang="en-US" dirty="0"/>
              <a:t>ML-</a:t>
            </a:r>
            <a:r>
              <a:rPr lang="ru-RU" dirty="0"/>
              <a:t>модели (но это не точно)</a:t>
            </a:r>
          </a:p>
          <a:p>
            <a:r>
              <a:rPr lang="ru-RU" dirty="0"/>
              <a:t>Просто поговорить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252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4250-1B5A-F170-C94D-6B5118B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  <a:endParaRPr lang="ru-RU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D276314-8DDA-D4A8-621C-603939BC36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94" y="1825625"/>
            <a:ext cx="65084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4250-1B5A-F170-C94D-6B5118B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  <a:r>
              <a:rPr lang="ru-RU" dirty="0"/>
              <a:t> - хаки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220BB-A159-14E3-724C-63EFB841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72A"/>
                </a:solidFill>
                <a:effectLst/>
                <a:latin typeface="ui-monospace"/>
              </a:rPr>
              <a:t>Instruction-Following</a:t>
            </a:r>
            <a:r>
              <a:rPr lang="en-US" b="0" i="0" dirty="0">
                <a:solidFill>
                  <a:srgbClr val="22272A"/>
                </a:solidFill>
                <a:effectLst/>
                <a:latin typeface="ui-monospace"/>
              </a:rPr>
              <a:t>. </a:t>
            </a:r>
            <a:r>
              <a:rPr lang="ru-RU" b="0" i="0" dirty="0">
                <a:solidFill>
                  <a:srgbClr val="22272A"/>
                </a:solidFill>
                <a:effectLst/>
                <a:latin typeface="ui-monospace"/>
              </a:rPr>
              <a:t>Предоставление инструкции перед задачей.</a:t>
            </a:r>
            <a:endParaRPr lang="en-US" b="0" i="0" dirty="0">
              <a:solidFill>
                <a:srgbClr val="22272A"/>
              </a:solidFill>
              <a:effectLst/>
              <a:latin typeface="ui-monospac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2272A"/>
                </a:solidFill>
                <a:effectLst/>
                <a:latin typeface="ui-monospace"/>
              </a:rPr>
              <a:t>Chain-of-Thought</a:t>
            </a:r>
            <a:r>
              <a:rPr lang="en-US" b="0" i="0" dirty="0">
                <a:solidFill>
                  <a:srgbClr val="22272A"/>
                </a:solidFill>
                <a:effectLst/>
                <a:latin typeface="ui-monospace"/>
              </a:rPr>
              <a:t>. </a:t>
            </a:r>
            <a:r>
              <a:rPr lang="ru-RU" b="0" i="0" dirty="0">
                <a:solidFill>
                  <a:srgbClr val="22272A"/>
                </a:solidFill>
                <a:effectLst/>
                <a:latin typeface="ui-monospace"/>
              </a:rPr>
              <a:t>Разбиения мыслительного процесса на ряд промежуточных шагов.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72A"/>
                </a:solidFill>
                <a:effectLst/>
                <a:latin typeface="ui-monospace"/>
              </a:rPr>
              <a:t>Impersonation</a:t>
            </a:r>
            <a:r>
              <a:rPr lang="en-US" b="0" i="0" dirty="0">
                <a:solidFill>
                  <a:srgbClr val="22272A"/>
                </a:solidFill>
                <a:effectLst/>
                <a:latin typeface="ui-monospace"/>
              </a:rPr>
              <a:t>. </a:t>
            </a:r>
            <a:r>
              <a:rPr lang="ru-RU" b="0" i="0" dirty="0">
                <a:solidFill>
                  <a:srgbClr val="22272A"/>
                </a:solidFill>
                <a:effectLst/>
                <a:latin typeface="ui-monospace"/>
              </a:rPr>
              <a:t>Попросить LLM выдавать себя за эксперта в предметной области при ответе на вопрос, специфичный для предметной области</a:t>
            </a:r>
            <a:r>
              <a:rPr lang="en-US" b="0" i="0" dirty="0">
                <a:solidFill>
                  <a:srgbClr val="22272A"/>
                </a:solidFill>
                <a:effectLst/>
                <a:latin typeface="ui-monospace"/>
              </a:rPr>
              <a:t>.</a:t>
            </a:r>
            <a:endParaRPr lang="ru-RU" b="0" i="0" dirty="0">
              <a:solidFill>
                <a:srgbClr val="22272A"/>
              </a:solidFill>
              <a:effectLst/>
              <a:latin typeface="ui-monospac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72A"/>
                </a:solidFill>
                <a:effectLst/>
                <a:latin typeface="ui-monospace"/>
              </a:rPr>
              <a:t>Chaining</a:t>
            </a:r>
            <a:r>
              <a:rPr lang="en-US" dirty="0">
                <a:solidFill>
                  <a:srgbClr val="22272A"/>
                </a:solidFill>
                <a:latin typeface="ui-monospace"/>
              </a:rPr>
              <a:t>. </a:t>
            </a:r>
            <a:r>
              <a:rPr lang="ru-RU" dirty="0">
                <a:solidFill>
                  <a:srgbClr val="22272A"/>
                </a:solidFill>
                <a:latin typeface="ui-monospace"/>
              </a:rPr>
              <a:t>Разбить задачу на цепочку маленьких более понятных.</a:t>
            </a:r>
            <a:endParaRPr lang="en-US" b="0" i="0" dirty="0">
              <a:solidFill>
                <a:srgbClr val="22272A"/>
              </a:solidFill>
              <a:effectLst/>
              <a:latin typeface="ui-monospac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24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4250-1B5A-F170-C94D-6B5118B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en-US" dirty="0"/>
              <a:t>ChatGPT </a:t>
            </a:r>
            <a:r>
              <a:rPr lang="ru-RU" dirty="0"/>
              <a:t>единым…</a:t>
            </a:r>
          </a:p>
        </p:txBody>
      </p:sp>
      <p:pic>
        <p:nvPicPr>
          <p:cNvPr id="13314" name="Picture 2" descr="Llama 2 vs OpenAI's ChatGPT: Which is Better?">
            <a:extLst>
              <a:ext uri="{FF2B5EF4-FFF2-40B4-BE49-F238E27FC236}">
                <a16:creationId xmlns:a16="http://schemas.microsoft.com/office/drawing/2014/main" id="{A530DB12-E86F-686A-B1E6-F6F998612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9668200" cy="40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LM Economics: ChatGPT vs Open-Source | by Skanda Vivek | Towards Data  Science">
            <a:extLst>
              <a:ext uri="{FF2B5EF4-FFF2-40B4-BE49-F238E27FC236}">
                <a16:creationId xmlns:a16="http://schemas.microsoft.com/office/drawing/2014/main" id="{0F1E406A-4E91-2399-AE5A-BEABF6EE5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55" y="5286103"/>
            <a:ext cx="5012249" cy="14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Meme : r/JanitorAI_Official">
            <a:extLst>
              <a:ext uri="{FF2B5EF4-FFF2-40B4-BE49-F238E27FC236}">
                <a16:creationId xmlns:a16="http://schemas.microsoft.com/office/drawing/2014/main" id="{8CC68EE2-81B0-5A15-9F72-069B13CE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247775"/>
            <a:ext cx="56197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8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71C76-D8DB-8AD0-859D-F9FA376F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</a:t>
            </a:r>
            <a:r>
              <a:rPr lang="en-US" dirty="0"/>
              <a:t>NLP</a:t>
            </a:r>
            <a:endParaRPr lang="ru-RU" dirty="0"/>
          </a:p>
        </p:txBody>
      </p:sp>
      <p:pic>
        <p:nvPicPr>
          <p:cNvPr id="1026" name="Picture 2" descr="Natural Language Processing">
            <a:extLst>
              <a:ext uri="{FF2B5EF4-FFF2-40B4-BE49-F238E27FC236}">
                <a16:creationId xmlns:a16="http://schemas.microsoft.com/office/drawing/2014/main" id="{CCDAC3A0-8497-2640-14B9-14B792714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66" y="1825625"/>
            <a:ext cx="7729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7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ML vs </a:t>
            </a:r>
            <a:r>
              <a:rPr lang="ru-RU" dirty="0"/>
              <a:t>Трансформеры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098" name="Picture 2" descr="Chapter 6 Introduction: Transfer Learning for NLP | Modern Approaches in Natural  Language Processing">
            <a:extLst>
              <a:ext uri="{FF2B5EF4-FFF2-40B4-BE49-F238E27FC236}">
                <a16:creationId xmlns:a16="http://schemas.microsoft.com/office/drawing/2014/main" id="{9D2D62A0-58AD-FF76-6160-6593317D54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15" y="2275214"/>
            <a:ext cx="6111770" cy="345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6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B3DA5-DA28-98D1-2CD3-4094A57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ru-RU" dirty="0"/>
          </a:p>
        </p:txBody>
      </p:sp>
      <p:pic>
        <p:nvPicPr>
          <p:cNvPr id="9218" name="Picture 2" descr="The Illustrated Transformer – Jay Alammar – Visualizing machine learning  one concept at a time.">
            <a:extLst>
              <a:ext uri="{FF2B5EF4-FFF2-40B4-BE49-F238E27FC236}">
                <a16:creationId xmlns:a16="http://schemas.microsoft.com/office/drawing/2014/main" id="{504022BC-DE33-C408-230E-E9ECC3CA4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36" y="1886335"/>
            <a:ext cx="416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eural machine translation with a Transformer and Keras | Text | TensorFlow">
            <a:extLst>
              <a:ext uri="{FF2B5EF4-FFF2-40B4-BE49-F238E27FC236}">
                <a16:creationId xmlns:a16="http://schemas.microsoft.com/office/drawing/2014/main" id="{8FCBF02B-014C-BE23-354A-A82C2F06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26" y="1471656"/>
            <a:ext cx="3308775" cy="47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6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Language Modeling – </a:t>
            </a:r>
            <a:r>
              <a:rPr lang="ru-RU" sz="4000" dirty="0"/>
              <a:t>Языковое моделирование</a:t>
            </a:r>
          </a:p>
        </p:txBody>
      </p:sp>
      <p:pic>
        <p:nvPicPr>
          <p:cNvPr id="3076" name="Picture 4" descr="The basics of Language Modeling. Notes from CS224n lesson 6 and 7. | by  Antonio Lopardo | Medium">
            <a:extLst>
              <a:ext uri="{FF2B5EF4-FFF2-40B4-BE49-F238E27FC236}">
                <a16:creationId xmlns:a16="http://schemas.microsoft.com/office/drawing/2014/main" id="{F6199BD6-F049-D516-686D-E082BACE78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5" y="2198951"/>
            <a:ext cx="5911795" cy="16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eural Language Models Explained – Ofir Press">
            <a:extLst>
              <a:ext uri="{FF2B5EF4-FFF2-40B4-BE49-F238E27FC236}">
                <a16:creationId xmlns:a16="http://schemas.microsoft.com/office/drawing/2014/main" id="{200442EE-8FEE-1D6E-B96C-0EF01D63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665209"/>
            <a:ext cx="5143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6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7A208-1F1B-E69C-4F71-6870E45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трансформеров</a:t>
            </a:r>
          </a:p>
        </p:txBody>
      </p:sp>
      <p:pic>
        <p:nvPicPr>
          <p:cNvPr id="2050" name="Picture 2" descr="Transformer models: an introduction and catalog — 2023 Edition - AI,  software, tech, and people. Not in that order. By X">
            <a:extLst>
              <a:ext uri="{FF2B5EF4-FFF2-40B4-BE49-F238E27FC236}">
                <a16:creationId xmlns:a16="http://schemas.microsoft.com/office/drawing/2014/main" id="{8C67E0BC-3332-3FF4-AC9C-6F7E76665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0" y="1825625"/>
            <a:ext cx="89758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D34D9-9003-869D-E6F3-93CD410FEDE1}"/>
              </a:ext>
            </a:extLst>
          </p:cNvPr>
          <p:cNvSpPr txBox="1"/>
          <p:nvPr/>
        </p:nvSpPr>
        <p:spPr>
          <a:xfrm>
            <a:off x="1608050" y="630820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Вопрос: Где тут </a:t>
            </a:r>
            <a:r>
              <a:rPr lang="en-US" dirty="0"/>
              <a:t>LLM?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72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Размеры </a:t>
            </a:r>
            <a:r>
              <a:rPr lang="en-US" dirty="0"/>
              <a:t>LLM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6513565-5E44-478D-5EA1-904A22FE5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6591" y="1825625"/>
            <a:ext cx="85388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1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== лучше?</a:t>
            </a:r>
          </a:p>
        </p:txBody>
      </p:sp>
      <p:pic>
        <p:nvPicPr>
          <p:cNvPr id="8194" name="Picture 2" descr="The Highlighted Road Map of GPT Evolution: From the early inception of... |  Download Scientific Diagram">
            <a:extLst>
              <a:ext uri="{FF2B5EF4-FFF2-40B4-BE49-F238E27FC236}">
                <a16:creationId xmlns:a16="http://schemas.microsoft.com/office/drawing/2014/main" id="{3B27918D-3070-7C77-F56E-84BC93F62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62" y="1825625"/>
            <a:ext cx="75636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4D-2A9A-FE7E-00C3-27B957B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== лучше?</a:t>
            </a:r>
            <a:r>
              <a:rPr lang="en-US" dirty="0"/>
              <a:t> </a:t>
            </a:r>
            <a:r>
              <a:rPr lang="ru-RU" dirty="0"/>
              <a:t>Да, но нет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BEDA7F1-B976-07B1-C2A6-3ECF87B1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924" y="1825625"/>
            <a:ext cx="493215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BC3B4-EDF3-BFAB-E672-6F5CD3145178}"/>
              </a:ext>
            </a:extLst>
          </p:cNvPr>
          <p:cNvSpPr txBox="1"/>
          <p:nvPr/>
        </p:nvSpPr>
        <p:spPr>
          <a:xfrm>
            <a:off x="1245326" y="6176963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https://arxiv.org/abs/2203.15556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91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158</Words>
  <Application>Microsoft Office PowerPoint</Application>
  <PresentationFormat>Широкоэкранный</PresentationFormat>
  <Paragraphs>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ui-monospace</vt:lpstr>
      <vt:lpstr>Тема Office</vt:lpstr>
      <vt:lpstr>Презентация PowerPoint</vt:lpstr>
      <vt:lpstr>Эволюция NLP</vt:lpstr>
      <vt:lpstr>Классический ML vs Трансформеры </vt:lpstr>
      <vt:lpstr>Attention!</vt:lpstr>
      <vt:lpstr>Language Modeling – Языковое моделирование</vt:lpstr>
      <vt:lpstr>Эволюция трансформеров</vt:lpstr>
      <vt:lpstr>Размеры LLM</vt:lpstr>
      <vt:lpstr>Больше == лучше?</vt:lpstr>
      <vt:lpstr>Больше == лучше? Да, но нет</vt:lpstr>
      <vt:lpstr>GPT-2</vt:lpstr>
      <vt:lpstr>GPT-3 Few-Shot Learning</vt:lpstr>
      <vt:lpstr>Zero-Shot vs Few-Shot</vt:lpstr>
      <vt:lpstr>Эмерджентность: количество =&gt; качество</vt:lpstr>
      <vt:lpstr>Презентация PowerPoint</vt:lpstr>
      <vt:lpstr>Сценарии применения ChatGPT</vt:lpstr>
      <vt:lpstr>Prompt Engineering</vt:lpstr>
      <vt:lpstr>Prompt Engineering - хаки</vt:lpstr>
      <vt:lpstr>Не ChatGPT единым…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Желтова</dc:creator>
  <cp:lastModifiedBy>Кристина Желтова</cp:lastModifiedBy>
  <cp:revision>23</cp:revision>
  <dcterms:created xsi:type="dcterms:W3CDTF">2023-12-06T20:15:28Z</dcterms:created>
  <dcterms:modified xsi:type="dcterms:W3CDTF">2023-12-06T22:30:56Z</dcterms:modified>
</cp:coreProperties>
</file>