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5549B-F21F-65E0-509C-3D1B5DD0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C2509-E213-0864-0BCF-7ED038741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6F0FC-0CBC-89B2-E24D-F999F4ED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9D8F45-AAA4-24D9-63A5-DA96B2B5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D7D54-02F3-D9DB-8CB5-4DE696A2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76163-6227-982F-EC5F-E2EA8B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40A0F8-CD61-EF14-F60B-FC2672A1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FEFF6-EBB3-59A3-1D22-2855FE3A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850CF-31E5-C9CB-D183-5C381583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BBFD0-7B37-42A8-D371-6BA5FDF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27B0DB-528B-65EC-0084-217488137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3F7040-9FF0-CF92-30E2-019AF74D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15509-12EB-394E-E0AC-CA57D778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5DA550-A36D-D289-A75E-9F19391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F2ACA2-CE94-C5D9-09A9-474C8985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43BD-CD4B-5DF3-72ED-B23F0BC0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440DA-CCDA-3B97-8A4C-02E0E837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EB8BFD-A537-CED1-0185-E04B8C9C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F91750-5ECF-DE3F-2D5D-A68B19DC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373BC-9CB5-FE05-1C4F-FC5893D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2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6D295-5A92-35B8-28B3-F9EC7738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F3BB20-7579-38D1-D6F2-0FC54811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7293B-4CA2-653E-BACE-E3A8C4B7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B9FE8-8E75-D460-4AAE-E4DDAAB4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873454-EA86-5E84-EC4A-7AA8A0CB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2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BD970-2292-1D11-CAFB-5DA05924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EC7E7-F786-EDBB-4361-C2BBF8E2D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23BAE8-05FC-43B4-6F62-35108B942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973BB6-6D46-3217-5F98-5B3FDD8D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BA0CC0-C938-9D24-DC73-3D0ACDCD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A40B0F-E70D-EB2F-B44F-635B914F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0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517C6-F157-BB30-E53A-B8D76B90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C573C5-3365-4D28-FFD3-2B355C0D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4FFC8A-8822-BF1C-628F-A3A689B8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AD56BE-E147-EE3A-DA81-82259D0DE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3D521C-0A45-1A1F-9F61-01410FD1A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9C7614-D7BD-23B0-B224-F11F985B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5C5FD0-07A2-57FF-CDDD-C17CA783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F7AF96-7B52-0ECA-F80D-107B51F9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55062-775A-E326-4C4F-26086BEE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D3D3E2-07A9-9ECD-D68E-C3ACA44A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D0319E-BB59-2012-353C-70ADC091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4411DF-7032-2FE7-BFA5-433FD1C5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B44309-4CF9-33F7-10B4-A340A3C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D82DCC-00EF-44D4-A8F3-C6BCC7F3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FE0FE-BA72-15B2-21B2-F559EA7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5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94ACA-DB09-23A8-1F61-4FC2CB0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C04CE-CB95-E79F-B65D-4AE78574D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D696F9-DE17-D342-AF1B-F39A40A9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BC92B-347C-3F43-65E3-198FC1D5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4D404-B8CC-561A-32A9-E9743120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0CA443-E8DF-D0D9-59B9-8E5D3330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1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458B3-E8F2-A945-4F14-2F04EE4B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8300D6-1FC9-9F33-4095-66643ED4A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961A0E-A3FA-9C86-6239-E3BA03917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60A397-5932-940C-F110-3E9FF58A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91C6C-D3AF-BF24-A60E-1BEC2680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5964AE-25B4-8EFF-8311-72219D95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2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3DB-6302-35D2-57F1-12833644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66A45-93FF-B224-3D29-D543688F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004A6-3E92-F51E-534C-598C1CC5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501A-BF23-4BAE-8DA5-D8D4A1F10F76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DB6BA2-F7B1-F7F5-2F2A-47EAB5E21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AF0EC-2363-501D-E28D-5C76EE011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2A8C-198A-4D9D-BC6D-71FDA7BBC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63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7097C-E36E-D1F7-6C60-221C8B55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&amp; Science</a:t>
            </a:r>
            <a:endParaRPr lang="ru-RU" dirty="0"/>
          </a:p>
        </p:txBody>
      </p:sp>
      <p:pic>
        <p:nvPicPr>
          <p:cNvPr id="4" name="Picture 4" descr="50 Funny Science Memes For The Brainiacs | THE ROCKLE">
            <a:extLst>
              <a:ext uri="{FF2B5EF4-FFF2-40B4-BE49-F238E27FC236}">
                <a16:creationId xmlns:a16="http://schemas.microsoft.com/office/drawing/2014/main" id="{DB8E4C3E-0E2D-9325-787A-A8F3684C58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71" y="1825625"/>
            <a:ext cx="65188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0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8C24E-F283-88E3-B254-4BA19609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B97AB6-A8A9-2537-36F4-4F1B6DF92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31" y="1937438"/>
            <a:ext cx="8522138" cy="41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44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7097C-E36E-D1F7-6C60-221C8B55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&amp; Science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73B2A-0066-D2A2-B5A0-B20D4706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гипотез</a:t>
            </a:r>
          </a:p>
          <a:p>
            <a:r>
              <a:rPr lang="ru-RU" dirty="0"/>
              <a:t>Создание и структурирование плана исследования</a:t>
            </a:r>
          </a:p>
          <a:p>
            <a:r>
              <a:rPr lang="ru-RU" dirty="0"/>
              <a:t>Анализ доменной области</a:t>
            </a:r>
          </a:p>
          <a:p>
            <a:r>
              <a:rPr lang="ru-RU" dirty="0"/>
              <a:t>Создание проектов / инструментов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322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7E22D-91F4-3F6B-27BD-475093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</a:t>
            </a:r>
            <a:r>
              <a:rPr lang="ru-RU" dirty="0"/>
              <a:t>для генерации </a:t>
            </a:r>
            <a:r>
              <a:rPr lang="en-US" dirty="0"/>
              <a:t>science-</a:t>
            </a:r>
            <a:r>
              <a:rPr lang="ru-RU" dirty="0"/>
              <a:t>контента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FE3D06-B589-5B0D-9CA3-99BF24F7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5146"/>
            <a:ext cx="3899796" cy="3592285"/>
          </a:xfrm>
        </p:spPr>
      </p:pic>
      <p:pic>
        <p:nvPicPr>
          <p:cNvPr id="1026" name="Picture 2" descr="ChatGPT - что за мемы про нейросеть, которая может вести диалог">
            <a:extLst>
              <a:ext uri="{FF2B5EF4-FFF2-40B4-BE49-F238E27FC236}">
                <a16:creationId xmlns:a16="http://schemas.microsoft.com/office/drawing/2014/main" id="{5EE0B811-BD9E-4E56-D290-97DEEB06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661" y="2185147"/>
            <a:ext cx="3583139" cy="3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0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7E22D-91F4-3F6B-27BD-475093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попытаться сгенерировать?</a:t>
            </a:r>
          </a:p>
        </p:txBody>
      </p:sp>
      <p:pic>
        <p:nvPicPr>
          <p:cNvPr id="2054" name="Picture 6" descr="﻿The professor using ChatGPT to write the classes homework assignments&#10;The students using ChatGPT to complete the homework assignments,ChatGPT,нейронные сети,без перевода">
            <a:extLst>
              <a:ext uri="{FF2B5EF4-FFF2-40B4-BE49-F238E27FC236}">
                <a16:creationId xmlns:a16="http://schemas.microsoft.com/office/drawing/2014/main" id="{98CD1BDD-D3AF-39E4-D54A-CE79102C75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22" y="1843043"/>
            <a:ext cx="4714355" cy="480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98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7E22D-91F4-3F6B-27BD-475093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попытаться сгенерировать?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813CCC-5854-CA67-514F-8EBE3F2F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</a:p>
          <a:p>
            <a:r>
              <a:rPr lang="ru-RU" dirty="0"/>
              <a:t>Аннотация</a:t>
            </a:r>
          </a:p>
          <a:p>
            <a:r>
              <a:rPr lang="ru-RU" dirty="0"/>
              <a:t>Обзор литературы</a:t>
            </a:r>
          </a:p>
          <a:p>
            <a:r>
              <a:rPr lang="ru-RU" dirty="0"/>
              <a:t>Структура статьи</a:t>
            </a:r>
          </a:p>
          <a:p>
            <a:r>
              <a:rPr lang="ru-RU" dirty="0"/>
              <a:t>Описание методов</a:t>
            </a:r>
          </a:p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31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7E22D-91F4-3F6B-27BD-475093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</a:t>
            </a:r>
            <a:r>
              <a:rPr lang="en-US" dirty="0"/>
              <a:t>ChatGPT </a:t>
            </a:r>
            <a:r>
              <a:rPr lang="ru-RU" dirty="0"/>
              <a:t>в подобных кейсах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813CCC-5854-CA67-514F-8EBE3F2F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Эффективность</a:t>
            </a:r>
          </a:p>
          <a:p>
            <a:r>
              <a:rPr lang="ru-RU" dirty="0"/>
              <a:t>Полнота обзора</a:t>
            </a:r>
          </a:p>
          <a:p>
            <a:r>
              <a:rPr lang="ru-RU" dirty="0"/>
              <a:t>Отсутствие предубеждения в отборе (но это не точно)</a:t>
            </a:r>
          </a:p>
          <a:p>
            <a:r>
              <a:rPr lang="ru-RU" dirty="0"/>
              <a:t>Обобщение информации</a:t>
            </a:r>
          </a:p>
          <a:p>
            <a:r>
              <a:rPr lang="ru-RU" dirty="0"/>
              <a:t>Выявление тенденций и пробелов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6F4BE-12EE-DCD8-A321-08DA6E0415B7}"/>
              </a:ext>
            </a:extLst>
          </p:cNvPr>
          <p:cNvSpPr txBox="1"/>
          <p:nvPr/>
        </p:nvSpPr>
        <p:spPr>
          <a:xfrm>
            <a:off x="838200" y="6354375"/>
            <a:ext cx="2726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https://ceur-ws.org/Vol-3487/short2.pdf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943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7E22D-91F4-3F6B-27BD-475093D3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обратить внимание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813CCC-5854-CA67-514F-8EBE3F2F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Ответственность на человеке</a:t>
            </a:r>
          </a:p>
          <a:p>
            <a:r>
              <a:rPr lang="ru-RU" dirty="0"/>
              <a:t>Контроль качества информации</a:t>
            </a:r>
          </a:p>
          <a:p>
            <a:r>
              <a:rPr lang="ru-RU" dirty="0"/>
              <a:t>Владение контекстом</a:t>
            </a:r>
          </a:p>
          <a:p>
            <a:r>
              <a:rPr lang="ru-RU" dirty="0"/>
              <a:t>Зависимость от обучающих данных</a:t>
            </a:r>
          </a:p>
          <a:p>
            <a:r>
              <a:rPr lang="ru-RU" dirty="0"/>
              <a:t>Доступность технологии</a:t>
            </a:r>
          </a:p>
          <a:p>
            <a:endParaRPr lang="ru-RU" dirty="0"/>
          </a:p>
        </p:txBody>
      </p:sp>
      <p:pic>
        <p:nvPicPr>
          <p:cNvPr id="6146" name="Picture 2" descr="80+ Best ChatGPT Memes">
            <a:extLst>
              <a:ext uri="{FF2B5EF4-FFF2-40B4-BE49-F238E27FC236}">
                <a16:creationId xmlns:a16="http://schemas.microsoft.com/office/drawing/2014/main" id="{B83A2ABB-D403-F583-4A5C-62D3396F9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05" y="2506661"/>
            <a:ext cx="404399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3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E65EB-A2AA-AD61-3D08-21437BA3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данные не актуальны?</a:t>
            </a:r>
          </a:p>
        </p:txBody>
      </p:sp>
      <p:pic>
        <p:nvPicPr>
          <p:cNvPr id="3074" name="Picture 2" descr="Image from High-Level Concepts">
            <a:extLst>
              <a:ext uri="{FF2B5EF4-FFF2-40B4-BE49-F238E27FC236}">
                <a16:creationId xmlns:a16="http://schemas.microsoft.com/office/drawing/2014/main" id="{C38FB207-1B49-3032-A8CE-057DB129A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931" y="1825625"/>
            <a:ext cx="82261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lamaindex (LlamaIndex)">
            <a:extLst>
              <a:ext uri="{FF2B5EF4-FFF2-40B4-BE49-F238E27FC236}">
                <a16:creationId xmlns:a16="http://schemas.microsoft.com/office/drawing/2014/main" id="{7DA9378B-5F7E-7C94-28A0-29AED0319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530" y="5721530"/>
            <a:ext cx="1136469" cy="11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6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24E65EB-A2AA-AD61-3D08-21437BA3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E52E26B-14C7-66F3-4ED3-0D819C40A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LlamaIndex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предоставляет следующие инструменты: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Data connectors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– извлечение данных различных форматов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Data indexes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– структурирование и хранение данных</a:t>
            </a:r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Engines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- движки для доступа к данным</a:t>
            </a: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Data agents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– вспомогательный функционал</a:t>
            </a:r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Application integrations </a:t>
            </a:r>
            <a:r>
              <a:rPr lang="en-US" i="0" dirty="0">
                <a:solidFill>
                  <a:srgbClr val="000000"/>
                </a:solidFill>
                <a:effectLst/>
                <a:latin typeface="-apple-system"/>
              </a:rPr>
              <a:t>– 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интеграции с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LangChain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Flask, Docker, ChatGPT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6602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153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LLM &amp; Science</vt:lpstr>
      <vt:lpstr>LLM &amp; Science</vt:lpstr>
      <vt:lpstr>LLM для генерации science-контента</vt:lpstr>
      <vt:lpstr>Что можно попытаться сгенерировать?</vt:lpstr>
      <vt:lpstr>Что можно попытаться сгенерировать?</vt:lpstr>
      <vt:lpstr>Плюсы ChatGPT в подобных кейсах</vt:lpstr>
      <vt:lpstr>На что обратить внимание</vt:lpstr>
      <vt:lpstr>Что если данные не актуальны?</vt:lpstr>
      <vt:lpstr>LlamaIndex</vt:lpstr>
      <vt:lpstr>Retrieval Augmented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Желтова</dc:creator>
  <cp:lastModifiedBy>Кристина Желтова</cp:lastModifiedBy>
  <cp:revision>14</cp:revision>
  <dcterms:created xsi:type="dcterms:W3CDTF">2023-12-11T22:51:30Z</dcterms:created>
  <dcterms:modified xsi:type="dcterms:W3CDTF">2023-12-12T15:25:23Z</dcterms:modified>
</cp:coreProperties>
</file>