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8" r:id="rId6"/>
    <p:sldId id="266" r:id="rId7"/>
    <p:sldId id="264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B9C67-2E8E-42DC-9E96-2F6D24CC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4112" y="1856509"/>
            <a:ext cx="5061961" cy="1330037"/>
          </a:xfrm>
        </p:spPr>
        <p:txBody>
          <a:bodyPr/>
          <a:lstStyle/>
          <a:p>
            <a:r>
              <a:rPr lang="zh-CN" altLang="en-US" dirty="0"/>
              <a:t>科目二现场模拟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E32A0B-0368-43C0-B8C9-95CEC1CD8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15322244 </a:t>
            </a:r>
            <a:r>
              <a:rPr lang="zh-CN" altLang="en-US" dirty="0">
                <a:solidFill>
                  <a:schemeClr val="tx1"/>
                </a:solidFill>
              </a:rPr>
              <a:t>颜承橹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16340202 </a:t>
            </a:r>
            <a:r>
              <a:rPr lang="zh-CN" altLang="en-US" dirty="0">
                <a:solidFill>
                  <a:schemeClr val="tx1"/>
                </a:solidFill>
              </a:rPr>
              <a:t>谭发豪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16340237 </a:t>
            </a:r>
            <a:r>
              <a:rPr lang="zh-CN" altLang="en-US" dirty="0">
                <a:solidFill>
                  <a:schemeClr val="tx1"/>
                </a:solidFill>
              </a:rPr>
              <a:t>吴聪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16340253 </a:t>
            </a:r>
            <a:r>
              <a:rPr lang="zh-CN" altLang="en-US" dirty="0">
                <a:solidFill>
                  <a:schemeClr val="tx1"/>
                </a:solidFill>
              </a:rPr>
              <a:t>谢浩峰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869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B9C67-2E8E-42DC-9E96-2F6D24CC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547" y="803563"/>
            <a:ext cx="5061961" cy="1330037"/>
          </a:xfrm>
        </p:spPr>
        <p:txBody>
          <a:bodyPr/>
          <a:lstStyle/>
          <a:p>
            <a:pPr algn="ctr"/>
            <a:r>
              <a:rPr lang="zh-CN" altLang="en-US" dirty="0"/>
              <a:t>主 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E32A0B-0368-43C0-B8C9-95CEC1CD8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471" y="2717075"/>
            <a:ext cx="4551074" cy="331868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玩家可控制一辆车子进行移动，场景为模拟科目二现场建模 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玩家初始时有个基础分数，当出现违规操作例如碰撞时，会扣除相应分数，当车子到达终点且分数不低于一定值时，视为成功。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后面可能会改变想法做其它场景，但控制车子移动是整个大作业的核心内容。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gss3.bdstatic.com/-Po3dSag_xI4khGkpoWK1HF6hhy/baike/c0%3Dbaike116%2C5%2C5%2C116%2C38/sign=0ce9f074bd8f8c54f7decd7d5b404690/18d8bc3eb13533fa2133a5b4a1d3fd1f40345ba6.jpg">
            <a:extLst>
              <a:ext uri="{FF2B5EF4-FFF2-40B4-BE49-F238E27FC236}">
                <a16:creationId xmlns:a16="http://schemas.microsoft.com/office/drawing/2014/main" id="{E8E1F3B2-EF0E-47C5-8ECD-AC9D8B403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31" y="2406493"/>
            <a:ext cx="5287098" cy="406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256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3AB902-779E-453C-8C8F-2339C45E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462" y="450272"/>
            <a:ext cx="8001000" cy="1489365"/>
          </a:xfrm>
        </p:spPr>
        <p:txBody>
          <a:bodyPr/>
          <a:lstStyle/>
          <a:p>
            <a:r>
              <a:rPr lang="en-US" altLang="zh-CN" dirty="0"/>
              <a:t>Basic: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CD89C621-3806-471B-B7B9-E582008AAD2E}"/>
              </a:ext>
            </a:extLst>
          </p:cNvPr>
          <p:cNvSpPr txBox="1">
            <a:spLocks/>
          </p:cNvSpPr>
          <p:nvPr/>
        </p:nvSpPr>
        <p:spPr>
          <a:xfrm>
            <a:off x="684212" y="2735504"/>
            <a:ext cx="3970915" cy="3083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Camera Roaming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摄像机固定在车子尾后上方，随车子移动，为第三人称视角，类似于图：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s://timgsa.baidu.com/timg?image&amp;quality=80&amp;size=b9999_10000&amp;sec=1557329640477&amp;di=a20be1da620aac2f4f975e3cf438ccbb&amp;imgtype=0&amp;src=http%3A%2F%2F02imgmini.eastday.com%2Fmobile%2F20180913%2F20180913142217_ab67f5bf426c8261c28d011e5b95e288_2.jpeg">
            <a:extLst>
              <a:ext uri="{FF2B5EF4-FFF2-40B4-BE49-F238E27FC236}">
                <a16:creationId xmlns:a16="http://schemas.microsoft.com/office/drawing/2014/main" id="{3705FC86-1669-47C1-BDC0-F4FBBD811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981" y="2569151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044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FE509CB1-1F2F-4C7E-9016-E8B5D40C6C82}"/>
              </a:ext>
            </a:extLst>
          </p:cNvPr>
          <p:cNvSpPr txBox="1">
            <a:spLocks/>
          </p:cNvSpPr>
          <p:nvPr/>
        </p:nvSpPr>
        <p:spPr>
          <a:xfrm>
            <a:off x="1541462" y="159327"/>
            <a:ext cx="8001000" cy="14893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Basic: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5AAF3A5-7783-48B8-8E49-D44481509EBE}"/>
              </a:ext>
            </a:extLst>
          </p:cNvPr>
          <p:cNvSpPr txBox="1">
            <a:spLocks/>
          </p:cNvSpPr>
          <p:nvPr/>
        </p:nvSpPr>
        <p:spPr>
          <a:xfrm>
            <a:off x="628794" y="1887297"/>
            <a:ext cx="3970915" cy="3083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2. lighting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</a:rPr>
              <a:t>Phong</a:t>
            </a:r>
            <a:r>
              <a:rPr lang="zh-CN" altLang="en-US" dirty="0">
                <a:solidFill>
                  <a:schemeClr val="tx1"/>
                </a:solidFill>
              </a:rPr>
              <a:t>光照模型。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BA7F73EF-94EB-4F0B-8213-D583ECA77A91}"/>
              </a:ext>
            </a:extLst>
          </p:cNvPr>
          <p:cNvSpPr txBox="1">
            <a:spLocks/>
          </p:cNvSpPr>
          <p:nvPr/>
        </p:nvSpPr>
        <p:spPr>
          <a:xfrm>
            <a:off x="628794" y="3815386"/>
            <a:ext cx="3970915" cy="231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3. Texture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场地建模可能会用到街道、砂石等贴图。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8850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FE509CB1-1F2F-4C7E-9016-E8B5D40C6C82}"/>
              </a:ext>
            </a:extLst>
          </p:cNvPr>
          <p:cNvSpPr txBox="1">
            <a:spLocks/>
          </p:cNvSpPr>
          <p:nvPr/>
        </p:nvSpPr>
        <p:spPr>
          <a:xfrm>
            <a:off x="1541462" y="159327"/>
            <a:ext cx="8001000" cy="14893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Basic: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5AAF3A5-7783-48B8-8E49-D44481509EBE}"/>
              </a:ext>
            </a:extLst>
          </p:cNvPr>
          <p:cNvSpPr txBox="1">
            <a:spLocks/>
          </p:cNvSpPr>
          <p:nvPr/>
        </p:nvSpPr>
        <p:spPr>
          <a:xfrm>
            <a:off x="628794" y="1887297"/>
            <a:ext cx="3970915" cy="3083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4. Shadow mapping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使用阴影使得现场模拟更加真实。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BA7F73EF-94EB-4F0B-8213-D583ECA77A91}"/>
              </a:ext>
            </a:extLst>
          </p:cNvPr>
          <p:cNvSpPr txBox="1">
            <a:spLocks/>
          </p:cNvSpPr>
          <p:nvPr/>
        </p:nvSpPr>
        <p:spPr>
          <a:xfrm>
            <a:off x="628793" y="3953931"/>
            <a:ext cx="3970915" cy="231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5. Model importing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车子、一些建筑等可能会导入已经有的模型。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314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FE509CB1-1F2F-4C7E-9016-E8B5D40C6C82}"/>
              </a:ext>
            </a:extLst>
          </p:cNvPr>
          <p:cNvSpPr txBox="1">
            <a:spLocks/>
          </p:cNvSpPr>
          <p:nvPr/>
        </p:nvSpPr>
        <p:spPr>
          <a:xfrm>
            <a:off x="3453389" y="187035"/>
            <a:ext cx="8001000" cy="14893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Bonus: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48520A-5FF9-480B-A7B4-B385F7726983}"/>
              </a:ext>
            </a:extLst>
          </p:cNvPr>
          <p:cNvSpPr txBox="1">
            <a:spLocks/>
          </p:cNvSpPr>
          <p:nvPr/>
        </p:nvSpPr>
        <p:spPr>
          <a:xfrm>
            <a:off x="628795" y="1887297"/>
            <a:ext cx="5967948" cy="4596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1. Sky box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设置野外背景和天空图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 Display Text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考虑可以像赛车游戏一样显示车子移动的速度</a:t>
            </a:r>
            <a:r>
              <a:rPr lang="en-US" altLang="zh-CN" dirty="0">
                <a:solidFill>
                  <a:schemeClr val="tx1"/>
                </a:solidFill>
              </a:rPr>
              <a:t>UI</a:t>
            </a:r>
            <a:r>
              <a:rPr lang="zh-CN" altLang="en-US" dirty="0">
                <a:solidFill>
                  <a:schemeClr val="tx1"/>
                </a:solidFill>
              </a:rPr>
              <a:t>，以及在科目二现场做些规范操作提示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3. Particle System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可以随机模拟小雨的</a:t>
            </a:r>
            <a:r>
              <a:rPr lang="zh-CN" altLang="en-US" dirty="0" smtClean="0">
                <a:solidFill>
                  <a:schemeClr val="tx1"/>
                </a:solidFill>
              </a:rPr>
              <a:t>场景，以及汽车尾气。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4.Collision Detection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</a:rPr>
              <a:t>为小车添加碰撞检测，撞到东西时扣分。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14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3AB902-779E-453C-8C8F-2339C45E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30" y="1845732"/>
            <a:ext cx="8001000" cy="2971801"/>
          </a:xfrm>
        </p:spPr>
        <p:txBody>
          <a:bodyPr/>
          <a:lstStyle/>
          <a:p>
            <a:r>
              <a:rPr lang="zh-CN" altLang="en-US" sz="3200" dirty="0"/>
              <a:t>以上</a:t>
            </a:r>
            <a:r>
              <a:rPr lang="en-US" altLang="zh-CN" sz="3200" dirty="0"/>
              <a:t>BONUS</a:t>
            </a:r>
            <a:r>
              <a:rPr lang="zh-CN" altLang="en-US" sz="3200" dirty="0"/>
              <a:t>可能会根据最后实现效果舍弃掉一些；也可能会添加其它的</a:t>
            </a:r>
            <a:r>
              <a:rPr lang="en-US" altLang="zh-CN" sz="3200" dirty="0"/>
              <a:t>BONUS</a:t>
            </a:r>
            <a:r>
              <a:rPr lang="zh-CN" altLang="en-US" sz="3200" dirty="0"/>
              <a:t>要点。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/>
            </a:r>
            <a:br>
              <a:rPr lang="en-US" altLang="zh-CN" sz="3600" dirty="0"/>
            </a:b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40A93929-402F-4A3E-AAF5-1297FFEE6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365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B9C67-2E8E-42DC-9E96-2F6D24CC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296" y="751312"/>
            <a:ext cx="5061961" cy="1330037"/>
          </a:xfrm>
        </p:spPr>
        <p:txBody>
          <a:bodyPr/>
          <a:lstStyle/>
          <a:p>
            <a:pPr algn="ctr"/>
            <a:r>
              <a:rPr lang="zh-CN" altLang="en-US" dirty="0"/>
              <a:t>分工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E32A0B-0368-43C0-B8C9-95CEC1CD8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470" y="2717075"/>
            <a:ext cx="5022129" cy="291301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建模、模型导入：颜承橹，谭发豪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场景渲染：</a:t>
            </a:r>
            <a:r>
              <a:rPr lang="zh-CN" altLang="en-US" dirty="0">
                <a:solidFill>
                  <a:schemeClr val="tx1"/>
                </a:solidFill>
              </a:rPr>
              <a:t>吴</a:t>
            </a:r>
            <a:r>
              <a:rPr lang="zh-CN" altLang="en-US" dirty="0" smtClean="0">
                <a:solidFill>
                  <a:schemeClr val="tx1"/>
                </a:solidFill>
              </a:rPr>
              <a:t>聪，谢</a:t>
            </a:r>
            <a:r>
              <a:rPr lang="zh-CN" altLang="en-US" dirty="0">
                <a:solidFill>
                  <a:schemeClr val="tx1"/>
                </a:solidFill>
              </a:rPr>
              <a:t>浩</a:t>
            </a:r>
            <a:r>
              <a:rPr lang="zh-CN" altLang="en-US" dirty="0" smtClean="0">
                <a:solidFill>
                  <a:schemeClr val="tx1"/>
                </a:solidFill>
              </a:rPr>
              <a:t>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Bonus 1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r>
              <a:rPr lang="zh-CN" altLang="en-US" dirty="0" smtClean="0">
                <a:solidFill>
                  <a:schemeClr val="tx1"/>
                </a:solidFill>
              </a:rPr>
              <a:t>颜承橹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Bonus </a:t>
            </a:r>
            <a:r>
              <a:rPr lang="en-US" altLang="zh-CN" dirty="0" smtClean="0">
                <a:solidFill>
                  <a:schemeClr val="tx1"/>
                </a:solidFill>
              </a:rPr>
              <a:t>2:</a:t>
            </a:r>
            <a:r>
              <a:rPr lang="zh-CN" altLang="en-US" dirty="0" smtClean="0">
                <a:solidFill>
                  <a:schemeClr val="tx1"/>
                </a:solidFill>
              </a:rPr>
              <a:t>谭发豪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Bonus </a:t>
            </a:r>
            <a:r>
              <a:rPr lang="en-US" altLang="zh-CN" dirty="0" smtClean="0">
                <a:solidFill>
                  <a:schemeClr val="tx1"/>
                </a:solidFill>
              </a:rPr>
              <a:t>3:</a:t>
            </a:r>
            <a:r>
              <a:rPr lang="zh-CN" altLang="en-US" dirty="0">
                <a:solidFill>
                  <a:schemeClr val="tx1"/>
                </a:solidFill>
              </a:rPr>
              <a:t>吴聪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Bonus 4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谢浩峰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302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266</TotalTime>
  <Words>182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幼圆</vt:lpstr>
      <vt:lpstr>Century Gothic</vt:lpstr>
      <vt:lpstr>Wingdings 3</vt:lpstr>
      <vt:lpstr>切片</vt:lpstr>
      <vt:lpstr>科目二现场模拟</vt:lpstr>
      <vt:lpstr>主 题</vt:lpstr>
      <vt:lpstr>Basic:</vt:lpstr>
      <vt:lpstr>PowerPoint 演示文稿</vt:lpstr>
      <vt:lpstr>PowerPoint 演示文稿</vt:lpstr>
      <vt:lpstr>PowerPoint 演示文稿</vt:lpstr>
      <vt:lpstr>以上BONUS可能会根据最后实现效果舍弃掉一些；也可能会添加其它的BONUS要点。   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</dc:title>
  <dc:creator>之 之</dc:creator>
  <cp:lastModifiedBy>panym</cp:lastModifiedBy>
  <cp:revision>31</cp:revision>
  <dcterms:created xsi:type="dcterms:W3CDTF">2018-07-04T12:40:20Z</dcterms:created>
  <dcterms:modified xsi:type="dcterms:W3CDTF">2019-05-08T14:27:12Z</dcterms:modified>
</cp:coreProperties>
</file>