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30" r:id="rId5"/>
    <p:sldId id="258" r:id="rId6"/>
    <p:sldId id="262" r:id="rId7"/>
    <p:sldId id="384" r:id="rId8"/>
    <p:sldId id="385" r:id="rId9"/>
    <p:sldId id="368" r:id="rId10"/>
    <p:sldId id="369" r:id="rId11"/>
    <p:sldId id="370" r:id="rId12"/>
    <p:sldId id="383" r:id="rId13"/>
    <p:sldId id="259" r:id="rId14"/>
    <p:sldId id="268" r:id="rId15"/>
    <p:sldId id="386" r:id="rId16"/>
    <p:sldId id="260" r:id="rId17"/>
    <p:sldId id="367" r:id="rId18"/>
    <p:sldId id="387" r:id="rId19"/>
    <p:sldId id="388" r:id="rId20"/>
    <p:sldId id="299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50"/>
    <a:srgbClr val="A26CB8"/>
    <a:srgbClr val="E87071"/>
    <a:srgbClr val="01ACBE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-1134" y="-1014"/>
      </p:cViewPr>
      <p:guideLst>
        <p:guide orient="horz" pos="156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524635" y="1583690"/>
            <a:ext cx="6094730" cy="852805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99269" y="1748656"/>
            <a:ext cx="31457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保活实现机制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5959004" y="4176896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分享人：燕春兰</a:t>
            </a:r>
            <a:endParaRPr 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185" y="926465"/>
            <a:ext cx="8469630" cy="403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/>
          <a:p>
            <a:r>
              <a:t>        adj级别	</a:t>
            </a:r>
            <a:r>
              <a:rPr lang="en-US"/>
              <a:t>	</a:t>
            </a:r>
            <a:r>
              <a:t>值	</a:t>
            </a:r>
            <a:r>
              <a:rPr lang="en-US"/>
              <a:t>			</a:t>
            </a:r>
            <a:r>
              <a:t>解释</a:t>
            </a:r>
          </a:p>
          <a:p/>
          <a:p>
            <a:r>
              <a:t>UNKNOWN_ADJ	</a:t>
            </a:r>
            <a:r>
              <a:rPr lang="en-US"/>
              <a:t>	</a:t>
            </a:r>
            <a:r>
              <a:t>16	预留的最低级别，一般对于缓存的进程才有可能设置成这个级别</a:t>
            </a:r>
          </a:p>
          <a:p>
            <a:r>
              <a:t>CACHED_APP_MAX_ADJ	15	缓存进程，空进程，在内存不足的情况下就会优先被kill</a:t>
            </a:r>
          </a:p>
          <a:p>
            <a:r>
              <a:t>CACHED_APP_MIN_ADJ	9	缓存进程，也就是空进程</a:t>
            </a:r>
          </a:p>
          <a:p>
            <a:r>
              <a:t>SERVICE_B_ADJ	</a:t>
            </a:r>
            <a:r>
              <a:rPr lang="en-US"/>
              <a:t>	</a:t>
            </a:r>
            <a:r>
              <a:t>8	不活跃的进程</a:t>
            </a:r>
          </a:p>
          <a:p>
            <a:r>
              <a:t>PREVIOUS_APP_ADJ	7	切换进程</a:t>
            </a:r>
          </a:p>
          <a:p>
            <a:r>
              <a:t>HOME_APP_ADJ	</a:t>
            </a:r>
            <a:r>
              <a:rPr lang="en-US"/>
              <a:t>	</a:t>
            </a:r>
            <a:r>
              <a:t>6	与Home交互的进程</a:t>
            </a:r>
          </a:p>
          <a:p>
            <a:r>
              <a:t>SERVICE_ADJ	</a:t>
            </a:r>
            <a:r>
              <a:rPr lang="en-US"/>
              <a:t>	</a:t>
            </a:r>
            <a:r>
              <a:t>5	有Service的进程</a:t>
            </a:r>
          </a:p>
          <a:p>
            <a:r>
              <a:t>HEAVY_WEIGHT_APP_ADJ	4	高权重进程</a:t>
            </a:r>
          </a:p>
          <a:p>
            <a:r>
              <a:t>BACKUP_APP_ADJ	</a:t>
            </a:r>
            <a:r>
              <a:rPr lang="en-US"/>
              <a:t>	</a:t>
            </a:r>
            <a:r>
              <a:t>3	正在备份的进程</a:t>
            </a:r>
          </a:p>
          <a:p>
            <a:r>
              <a:t>PERCEPTIBLE_APP_ADJ	2	可感知的进程，比如那种播放音乐</a:t>
            </a:r>
          </a:p>
          <a:p>
            <a:r>
              <a:t>VISIBLE_APP_ADJ	</a:t>
            </a:r>
            <a:r>
              <a:rPr lang="en-US"/>
              <a:t>	</a:t>
            </a:r>
            <a:r>
              <a:t>1	可见进程</a:t>
            </a:r>
          </a:p>
          <a:p>
            <a:r>
              <a:t>FOREGROUND_APP_ADJ	0	前台进程</a:t>
            </a:r>
          </a:p>
          <a:p>
            <a:r>
              <a:t>PERSISTENT_SERVICE_ADJ	-11	重要进程</a:t>
            </a:r>
          </a:p>
          <a:p>
            <a:r>
              <a:t>PERSISTENT_PROC_ADJ	-12	核心进程</a:t>
            </a:r>
          </a:p>
          <a:p>
            <a:r>
              <a:t>SYSTEM_ADJ	</a:t>
            </a:r>
            <a:r>
              <a:rPr lang="en-US"/>
              <a:t>	</a:t>
            </a:r>
            <a:r>
              <a:t>-16	系统进程</a:t>
            </a:r>
          </a:p>
          <a:p>
            <a:r>
              <a:t>NATIVE_ADJ	</a:t>
            </a:r>
            <a:r>
              <a:rPr lang="en-US"/>
              <a:t>	</a:t>
            </a:r>
            <a:r>
              <a:t>-17	系统起的Native进程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437036" y="1269299"/>
              <a:ext cx="775805" cy="690870"/>
              <a:chOff x="1460111" y="2419508"/>
              <a:chExt cx="1032597" cy="91954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462194" y="2949886"/>
                <a:ext cx="1030514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 smtClean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1356"/>
            <a:chOff x="3446961" y="1695027"/>
            <a:chExt cx="2709581" cy="47135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保活方案对比</a:t>
              </a:r>
              <a:endParaRPr 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02.</a:t>
            </a:r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保活方案的对比</a:t>
            </a:r>
            <a:endParaRPr lang="zh-CN" altLang="en-US" sz="1800" b="1" dirty="0" smtClean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8655" y="1329055"/>
            <a:ext cx="4318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2.1.  </a:t>
            </a:r>
            <a:r>
              <a:rPr lang="zh-CN" altLang="en-US" sz="1400" b="1"/>
              <a:t>单像素点</a:t>
            </a:r>
            <a:r>
              <a:rPr lang="en-US" altLang="zh-CN" sz="1400" b="1"/>
              <a:t>Activity</a:t>
            </a:r>
            <a:r>
              <a:rPr lang="zh-CN" altLang="en-US" sz="1400" b="1"/>
              <a:t>保活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02.</a:t>
            </a:r>
            <a:r>
              <a:rPr lang="zh-CN" altLang="en-US" sz="1800" b="1" dirty="0" smtClean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保活方案的对比</a:t>
            </a:r>
            <a:endParaRPr lang="zh-CN" altLang="en-US" sz="1800" b="1" dirty="0" smtClean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8655" y="1329055"/>
            <a:ext cx="4318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2.2.  </a:t>
            </a:r>
            <a:r>
              <a:rPr lang="en-US" sz="1400" b="1"/>
              <a:t>java</a:t>
            </a:r>
            <a:r>
              <a:rPr lang="zh-CN" altLang="en-US" sz="1400" b="1"/>
              <a:t>方式的双进程守护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保活的实现</a:t>
              </a:r>
              <a:endPara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3.NDK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保活的实现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" y="1238885"/>
            <a:ext cx="8463280" cy="112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3.1</a:t>
            </a:r>
            <a:r>
              <a:rPr lang="zh-CN" altLang="en-US" b="1"/>
              <a:t>、</a:t>
            </a:r>
            <a:r>
              <a:rPr lang="en-US" b="1"/>
              <a:t>java</a:t>
            </a:r>
            <a:r>
              <a:rPr lang="zh-CN" altLang="en-US" b="1"/>
              <a:t>双进程实现的原理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/>
              <a:t>androidminfast.xml 定义的android:progress=“:remote” 字段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很多手机厂商会修改相关解析xml的源码，导致进程开不起来，适配率低，只能普及20-30%的手机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4980" y="2688590"/>
            <a:ext cx="681355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3.2</a:t>
            </a:r>
            <a:r>
              <a:rPr lang="zh-CN" altLang="en-US" b="1"/>
              <a:t>、</a:t>
            </a:r>
            <a:r>
              <a:rPr lang="en-US" b="1"/>
              <a:t>NDK</a:t>
            </a:r>
            <a:r>
              <a:rPr lang="zh-CN" altLang="en-US" b="1"/>
              <a:t>保活实现机制</a:t>
            </a:r>
            <a:endParaRPr lang="zh-CN" altLang="en-US" b="1"/>
          </a:p>
          <a:p>
            <a:endParaRPr lang="en-US" altLang="zh-CN" b="1"/>
          </a:p>
          <a:p>
            <a:r>
              <a:rPr lang="zh-CN" altLang="en-US"/>
              <a:t>也是采用双进程的方式去实现，不过是</a:t>
            </a:r>
            <a:r>
              <a:rPr lang="en-US" altLang="zh-CN"/>
              <a:t>c/s</a:t>
            </a:r>
            <a:r>
              <a:rPr lang="zh-CN" altLang="en-US"/>
              <a:t>模式，即</a:t>
            </a:r>
            <a:r>
              <a:rPr lang="en-US" altLang="zh-CN"/>
              <a:t>client/service</a:t>
            </a:r>
            <a:r>
              <a:rPr lang="zh-CN" altLang="en-US"/>
              <a:t>，通信采用</a:t>
            </a:r>
            <a:r>
              <a:rPr lang="en-US" altLang="zh-CN"/>
              <a:t>socket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利用Linux中的fork机制创建一个Native进程，在Native进程中监控主进程的存活，当主进程挂掉后，在Native进程中立即对主进程进行拉活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4980" y="4386580"/>
            <a:ext cx="681355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3.3</a:t>
            </a:r>
            <a:r>
              <a:rPr lang="zh-CN" altLang="en-US" b="1"/>
              <a:t>、复习 </a:t>
            </a:r>
            <a:r>
              <a:rPr lang="en-US" b="1"/>
              <a:t>java  socket</a:t>
            </a:r>
            <a:endParaRPr lang="en-US" altLang="zh-CN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3.NDK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保活的实现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332865"/>
            <a:ext cx="4483735" cy="3275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1332865"/>
            <a:ext cx="4057650" cy="327469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3.NDK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保活的实现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075" y="1098550"/>
            <a:ext cx="6813550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3.4</a:t>
            </a:r>
            <a:r>
              <a:rPr lang="zh-CN" altLang="en-US" b="1"/>
              <a:t>、具体实现</a:t>
            </a:r>
            <a:endParaRPr lang="zh-CN" altLang="en-US" b="1"/>
          </a:p>
          <a:p>
            <a:endParaRPr lang="en-US"/>
          </a:p>
          <a:p>
            <a:r>
              <a:rPr lang="zh-CN" altLang="en-US"/>
              <a:t>详情点击</a:t>
            </a:r>
            <a:r>
              <a:rPr lang="en-US" altLang="zh-CN"/>
              <a:t>native-lib.cpp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075" y="2630170"/>
            <a:ext cx="68135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3.5</a:t>
            </a:r>
            <a:r>
              <a:rPr lang="zh-CN" altLang="en-US" b="1"/>
              <a:t>、函数解释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打开</a:t>
            </a:r>
            <a:r>
              <a:rPr lang="en-US" altLang="zh-CN"/>
              <a:t>word</a:t>
            </a:r>
            <a:r>
              <a:rPr lang="zh-CN" altLang="en-US"/>
              <a:t>文档查看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24635" y="1583690"/>
            <a:ext cx="6094730" cy="852805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25"/>
          <p:cNvSpPr txBox="1"/>
          <p:nvPr/>
        </p:nvSpPr>
        <p:spPr>
          <a:xfrm>
            <a:off x="3769524" y="174865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00" y="1097915"/>
            <a:ext cx="4305935" cy="862965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00" y="2036445"/>
            <a:ext cx="4305300" cy="859155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00" y="2974975"/>
            <a:ext cx="4306570" cy="862965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150" y="875665"/>
            <a:ext cx="742315" cy="311277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2338070" cy="306705"/>
            <a:chOff x="5788132" y="1155639"/>
            <a:chExt cx="3117427" cy="408941"/>
          </a:xfrm>
        </p:grpSpPr>
        <p:sp>
          <p:nvSpPr>
            <p:cNvPr id="67" name="文本框 66"/>
            <p:cNvSpPr txBox="1"/>
            <p:nvPr/>
          </p:nvSpPr>
          <p:spPr>
            <a:xfrm>
              <a:off x="6298672" y="1155639"/>
              <a:ext cx="2606887" cy="408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进程的基本知识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830039" cy="306705"/>
            <a:chOff x="4327967" y="2047433"/>
            <a:chExt cx="1830039" cy="306705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4274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1400" b="1" dirty="0" smtClean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保活方案的对比</a:t>
              </a:r>
              <a:endParaRPr lang="zh-CN" sz="1400" b="1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894325" cy="306705"/>
            <a:chOff x="4316479" y="2993556"/>
            <a:chExt cx="1894325" cy="306705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48653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NDK</a:t>
              </a:r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保活的实现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4345"/>
            <a:chOff x="3446961" y="1692216"/>
            <a:chExt cx="2778106" cy="474345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186"/>
              <a:ext cx="2400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进程的基本知识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" y="1238885"/>
            <a:ext cx="6813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1.1 </a:t>
            </a:r>
            <a:r>
              <a:rPr lang="zh-CN" altLang="en-US" b="1"/>
              <a:t>、为什么需要进程保活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当app被杀死之后，某些关键信息不能及时的传达给用户，降低了用户体验（就如</a:t>
            </a:r>
            <a:r>
              <a:rPr lang="en-US" altLang="zh-CN"/>
              <a:t>qq</a:t>
            </a:r>
            <a:r>
              <a:rPr lang="zh-CN" altLang="en-US"/>
              <a:t>聊天等）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4980" y="2734945"/>
            <a:ext cx="681355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1.2 </a:t>
            </a:r>
            <a:r>
              <a:rPr lang="zh-CN" altLang="en-US" b="1"/>
              <a:t>、如何查看进程的基本信息</a:t>
            </a:r>
            <a:endParaRPr lang="zh-CN" altLang="en-US" b="1"/>
          </a:p>
          <a:p>
            <a:endParaRPr lang="zh-CN" altLang="en-US"/>
          </a:p>
          <a:p>
            <a:r>
              <a:t>adb   shell   ps  </a:t>
            </a:r>
            <a:r>
              <a:rPr lang="zh-CN"/>
              <a:t>查看所有进程</a:t>
            </a:r>
            <a:endParaRPr lang="zh-CN"/>
          </a:p>
          <a:p>
            <a:endParaRPr lang="zh-CN"/>
          </a:p>
          <a:p>
            <a:r>
              <a:rPr lang="en-US" altLang="zh-CN"/>
              <a:t>kill  -9  [pid]     </a:t>
            </a:r>
            <a:r>
              <a:rPr lang="zh-CN" altLang="en-US"/>
              <a:t>强制终止</a:t>
            </a:r>
            <a:r>
              <a:rPr lang="en-US" altLang="zh-CN"/>
              <a:t>pid</a:t>
            </a:r>
            <a:r>
              <a:rPr lang="zh-CN" altLang="en-US"/>
              <a:t>进程</a:t>
            </a:r>
            <a:endParaRPr lang="zh-CN" altLang="en-US"/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06170"/>
            <a:ext cx="6845300" cy="2329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3826510"/>
            <a:ext cx="30581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USER </a:t>
            </a:r>
            <a:r>
              <a:rPr lang="en-US" altLang="zh-CN"/>
              <a:t>	</a:t>
            </a:r>
            <a:r>
              <a:rPr lang="zh-CN" altLang="en-US"/>
              <a:t>进程当前用户</a:t>
            </a:r>
            <a:endParaRPr lang="zh-CN" altLang="en-US"/>
          </a:p>
          <a:p>
            <a:r>
              <a:rPr lang="en-US" altLang="zh-CN"/>
              <a:t>PID	</a:t>
            </a:r>
            <a:r>
              <a:rPr lang="zh-CN" altLang="en-US"/>
              <a:t>进程ID</a:t>
            </a:r>
            <a:endParaRPr lang="zh-CN" altLang="en-US"/>
          </a:p>
          <a:p>
            <a:r>
              <a:rPr lang="en-US" altLang="zh-CN"/>
              <a:t>PPID</a:t>
            </a:r>
            <a:r>
              <a:rPr lang="zh-CN" altLang="en-US"/>
              <a:t>	进程的父进程ID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74490" y="3826510"/>
            <a:ext cx="4361180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VSZ</a:t>
            </a:r>
            <a:r>
              <a:rPr lang="zh-CN" altLang="en-US">
                <a:sym typeface="+mn-ea"/>
              </a:rPr>
              <a:t>	进程的虚拟内存大小</a:t>
            </a:r>
            <a:endParaRPr lang="zh-CN" altLang="en-US"/>
          </a:p>
          <a:p>
            <a:r>
              <a:rPr lang="en-US" altLang="zh-CN">
                <a:sym typeface="+mn-ea"/>
              </a:rPr>
              <a:t>RSS</a:t>
            </a:r>
            <a:r>
              <a:rPr lang="zh-CN" altLang="en-US">
                <a:sym typeface="+mn-ea"/>
              </a:rPr>
              <a:t>	实际驻留”在内存中”的内存大小</a:t>
            </a:r>
            <a:endParaRPr lang="zh-CN" altLang="en-US"/>
          </a:p>
          <a:p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	进程名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321560"/>
            <a:ext cx="6857365" cy="1781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323975"/>
            <a:ext cx="305816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init 	</a:t>
            </a:r>
            <a:r>
              <a:rPr lang="zh-CN" altLang="en-US"/>
              <a:t>进程从</a:t>
            </a:r>
            <a:r>
              <a:rPr lang="en-US" altLang="zh-CN"/>
              <a:t>init </a:t>
            </a:r>
            <a:r>
              <a:rPr lang="zh-CN" altLang="en-US"/>
              <a:t>开始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078230"/>
            <a:ext cx="3441700" cy="3926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6550" y="1229995"/>
            <a:ext cx="4679950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后面</a:t>
            </a:r>
            <a:r>
              <a:rPr lang="en-US" altLang="zh-CN"/>
              <a:t>+d  </a:t>
            </a:r>
            <a:r>
              <a:rPr lang="zh-CN" altLang="en-US"/>
              <a:t>为守护服务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守护服务被</a:t>
            </a:r>
            <a:r>
              <a:rPr lang="en-US" altLang="zh-CN"/>
              <a:t>kill</a:t>
            </a:r>
            <a:r>
              <a:rPr lang="zh-CN" altLang="en-US"/>
              <a:t>掉系统就不能正常运行</a:t>
            </a:r>
            <a:endParaRPr lang="zh-CN" altLang="en-US"/>
          </a:p>
          <a:p>
            <a:endParaRPr lang="zh-CN" altLang="en-US"/>
          </a:p>
          <a:p>
            <a:endParaRPr lang="en-US"/>
          </a:p>
          <a:p>
            <a:r>
              <a:rPr lang="en-US"/>
              <a:t>netd	</a:t>
            </a:r>
            <a:r>
              <a:rPr lang="zh-CN" altLang="en-US"/>
              <a:t>网络服务，封装了复杂的底层各种类型的网络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mediaservice	</a:t>
            </a:r>
            <a:r>
              <a:rPr lang="zh-CN" altLang="en-US"/>
              <a:t>多媒体服务 ，手机开机需要的声音，画面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logd	</a:t>
            </a:r>
            <a:r>
              <a:rPr lang="zh-CN" altLang="en-US"/>
              <a:t>日志服务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vold	</a:t>
            </a:r>
            <a:r>
              <a:rPr lang="zh-CN" altLang="en-US"/>
              <a:t>外部存储设备服务，管理和控制</a:t>
            </a:r>
            <a:r>
              <a:rPr lang="en-US" altLang="zh-CN"/>
              <a:t>android</a:t>
            </a:r>
            <a:r>
              <a:rPr lang="zh-CN" altLang="en-US"/>
              <a:t>平台外部存储设备，包括</a:t>
            </a:r>
            <a:r>
              <a:rPr lang="en-US" altLang="zh-CN"/>
              <a:t>sd</a:t>
            </a:r>
            <a:r>
              <a:rPr lang="zh-CN" altLang="en-US"/>
              <a:t>插拔，卸载，挂摘，格式化等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eild	</a:t>
            </a:r>
            <a:r>
              <a:rPr lang="zh-CN" altLang="en-US"/>
              <a:t>电话系统的核心服务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" y="1238885"/>
            <a:ext cx="6813550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1.3</a:t>
            </a:r>
            <a:r>
              <a:rPr lang="zh-CN" altLang="en-US" b="1"/>
              <a:t>、进程的类型（主要分</a:t>
            </a:r>
            <a:r>
              <a:rPr lang="en-US" altLang="zh-CN" b="1"/>
              <a:t>5</a:t>
            </a:r>
            <a:r>
              <a:rPr lang="zh-CN" altLang="en-US" b="1"/>
              <a:t>类）</a:t>
            </a:r>
            <a:endParaRPr lang="zh-CN" altLang="en-US" b="1"/>
          </a:p>
          <a:p>
            <a:endParaRPr lang="zh-CN" altLang="en-US" b="1"/>
          </a:p>
          <a:p>
            <a:r>
              <a:t>前台进程(Foreground process) </a:t>
            </a:r>
            <a:r>
              <a:rPr lang="zh-CN"/>
              <a:t>：用户正在使用的程序，一般系统是不会杀死前台进程的，除非用户强制停止应用或者系统内存不足等极端情况会杀死</a:t>
            </a:r>
            <a:endParaRPr lang="zh-CN"/>
          </a:p>
          <a:p>
            <a:endParaRPr lang="zh-CN"/>
          </a:p>
          <a:p>
            <a:r>
              <a:rPr lang="zh-CN"/>
              <a:t>可见进程(Visible process) </a:t>
            </a:r>
            <a:r>
              <a:rPr lang="en-US" altLang="zh-CN"/>
              <a:t>: 用户正在使用，看得到，但是摸不着，没有覆盖到整个屏幕,只有屏幕的一部分可见进程不包含任何前台组件，一般系统也是不会杀死可见进程的，除非要在资源吃紧的情况下，要保持某个或多个前台进程存活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服务进程(Service process) : 拥有一个正在运行的Service的进程。通常这种进程都是不可见的，在内存不足以维持所有前台进程和可见进程同时运行的情况下，服务进程会被杀死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后台进程(Background process) : 系统可能随时终止它们，回收内存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空进程(Empty process):不包含任何活跃的组件时该进程就会被置为空进程，保留这种进程的的唯一目的是用作缓存，以缩短下次在其中运行组件所需的启动时间。 为使总体系统资源在进程缓存和底层内核缓存之间保持平衡，系统往往会终止这些进程。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进程的基本知识</a:t>
            </a:r>
            <a:endParaRPr lang="zh-CN" altLang="en-US" sz="1800" b="1" dirty="0" smtClean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755" y="1217295"/>
            <a:ext cx="681355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1.4</a:t>
            </a:r>
            <a:r>
              <a:rPr lang="zh-CN" altLang="en-US" b="1"/>
              <a:t>、内存阈值</a:t>
            </a:r>
            <a:r>
              <a:rPr lang="en-US" altLang="zh-CN" b="1"/>
              <a:t>(oom_adj)</a:t>
            </a:r>
            <a:endParaRPr lang="en-US" altLang="zh-CN" b="1"/>
          </a:p>
          <a:p>
            <a:endParaRPr lang="en-US" altLang="zh-CN" b="1"/>
          </a:p>
          <a:p>
            <a:endParaRPr lang="en-US" altLang="zh-CN"/>
          </a:p>
          <a:p>
            <a:r>
              <a:rPr lang="en-US" altLang="zh-CN"/>
              <a:t>cat /proc/pid/oom_adj	</a:t>
            </a:r>
            <a:r>
              <a:rPr lang="zh-CN" altLang="en-US"/>
              <a:t>查看</a:t>
            </a:r>
            <a:r>
              <a:rPr lang="en-US" altLang="zh-CN"/>
              <a:t>pid进程的adj	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注：</a:t>
            </a:r>
            <a:r>
              <a:rPr lang="en-US" altLang="zh-CN">
                <a:solidFill>
                  <a:srgbClr val="FF0000"/>
                </a:solidFill>
              </a:rPr>
              <a:t>oom_adj的值越小，进程的优先级越高，普通进程oom_adj值是大于等于0的，而系统进程oom_adj的值是小于0的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2867025"/>
            <a:ext cx="6104890" cy="177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2010</Words>
  <Application>WPS 演示</Application>
  <PresentationFormat>全屏显示(16:9)</PresentationFormat>
  <Paragraphs>177</Paragraphs>
  <Slides>18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LiHei Pro</vt:lpstr>
      <vt:lpstr>造字工房悦黑体验版细体</vt:lpstr>
      <vt:lpstr>Calibri</vt:lpstr>
      <vt:lpstr>Arial Unicode MS</vt:lpstr>
      <vt:lpstr>Calibri Light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铭志</cp:lastModifiedBy>
  <cp:revision>33</cp:revision>
  <dcterms:created xsi:type="dcterms:W3CDTF">2016-05-26T11:22:00Z</dcterms:created>
  <dcterms:modified xsi:type="dcterms:W3CDTF">2018-04-16T17:05:28Z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