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229600" cy="1828800"/>
          </a:xfrm>
        </p:spPr>
        <p:txBody>
          <a:bodyPr/>
          <a:lstStyle/>
          <a:p>
            <a:r>
              <a:rPr lang="zh-CN" altLang="en-US" dirty="0" smtClean="0"/>
              <a:t>栈与队列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31698"/>
            <a:ext cx="8640960" cy="2113526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栈是限定仅在表尾进行插入和删除操作的线性表</a:t>
            </a:r>
            <a:endParaRPr lang="en-US" altLang="zh-CN" dirty="0" smtClean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队列是只允许在一端进行插入操作、而在另一端进行删除操作的线性表</a:t>
            </a:r>
            <a:endParaRPr lang="en-US" altLang="zh-CN" dirty="0" smtClean="0"/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9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循环队列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92088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2522796"/>
            <a:ext cx="8820472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31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队列的链式存储及结构模式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725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90775"/>
            <a:ext cx="8568952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580573"/>
            <a:ext cx="35814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537321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空队列</a:t>
            </a:r>
            <a:r>
              <a:rPr lang="en-US" altLang="zh-CN" dirty="0" smtClean="0"/>
              <a:t>-------&gt;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05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zh-CN" altLang="en-US" dirty="0" smtClean="0"/>
              <a:t>允许插入和删除的一端称为栈顶（</a:t>
            </a:r>
            <a:r>
              <a:rPr lang="en-US" altLang="zh-CN" dirty="0" smtClean="0"/>
              <a:t>top</a:t>
            </a:r>
            <a:r>
              <a:rPr lang="zh-CN" altLang="en-US" dirty="0" smtClean="0"/>
              <a:t>），另一端称为栈底（</a:t>
            </a:r>
            <a:r>
              <a:rPr lang="en-US" altLang="zh-CN" dirty="0" smtClean="0"/>
              <a:t>bottom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不含任何数据元素的栈称为空栈。栈又称为后进先出的线性表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56992"/>
            <a:ext cx="8647113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8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栈的顺序存储结构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zh-CN" altLang="en-US" dirty="0" smtClean="0"/>
              <a:t>如用数组实现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/>
              <a:t>栈</a:t>
            </a:r>
            <a:r>
              <a:rPr lang="zh-CN" altLang="en-US" dirty="0" smtClean="0"/>
              <a:t>底是</a:t>
            </a:r>
            <a:r>
              <a:rPr lang="en-US" altLang="zh-CN" dirty="0"/>
              <a:t>:</a:t>
            </a:r>
            <a:r>
              <a:rPr lang="zh-CN" altLang="en-US" dirty="0" smtClean="0"/>
              <a:t>下标为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的一端</a:t>
            </a:r>
            <a:endParaRPr lang="en-US" altLang="zh-CN" dirty="0" smtClean="0"/>
          </a:p>
          <a:p>
            <a:pPr marL="13716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52" y="2636912"/>
            <a:ext cx="834263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52" y="2628478"/>
            <a:ext cx="834263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93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208" y="2100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栈的链式存储结构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316835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1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链栈的出入栈操作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048" y="11897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链栈的入栈操作：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36" y="1587312"/>
            <a:ext cx="3179415" cy="388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07268"/>
            <a:ext cx="317941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32040" y="123711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链栈的出栈操作：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41" y="1559104"/>
            <a:ext cx="3144095" cy="3916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41" y="5626318"/>
            <a:ext cx="314409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68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栈的经典实用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zh-CN" altLang="en-US" dirty="0" smtClean="0"/>
              <a:t>逆波兰表达式法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20" y="2564904"/>
            <a:ext cx="2590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219557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标准四则运算表达式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中缀表达式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356992"/>
            <a:ext cx="34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计算机采用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后缀表达式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74" y="3726324"/>
            <a:ext cx="23812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469" y="2132856"/>
            <a:ext cx="4785531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39389" y="1444134"/>
            <a:ext cx="209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计算规则：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33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后缀表达式本身的实现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656"/>
          </a:xfrm>
        </p:spPr>
        <p:txBody>
          <a:bodyPr/>
          <a:lstStyle/>
          <a:p>
            <a:r>
              <a:rPr lang="zh-CN" altLang="en-US" dirty="0" smtClean="0"/>
              <a:t>中缀表达式转后缀表达式</a:t>
            </a:r>
            <a:endParaRPr lang="en-US" altLang="zh-CN" dirty="0" smtClean="0"/>
          </a:p>
          <a:p>
            <a:pPr marL="13716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04864"/>
            <a:ext cx="87614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" y="3068960"/>
            <a:ext cx="646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数字输出，运算符进栈，括号匹配出栈，栈顶优先级低出栈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88" y="3573016"/>
            <a:ext cx="56102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88" y="3573016"/>
            <a:ext cx="56102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64" y="3548256"/>
            <a:ext cx="5557649" cy="312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88" y="3573016"/>
            <a:ext cx="56102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86356"/>
            <a:ext cx="5622246" cy="317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5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77" y="1412776"/>
            <a:ext cx="8561387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5" y="2780928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插入的一端称为队尾，删除的一端称为队头</a:t>
            </a:r>
            <a:endParaRPr lang="zh-CN" alt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24" y="3645024"/>
            <a:ext cx="8837613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85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8956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队列的顺序储存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452" y="1043880"/>
            <a:ext cx="5498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缺点：出队复杂度高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</a:t>
            </a:r>
            <a:r>
              <a:rPr lang="zh-CN" altLang="en-US" sz="2800" dirty="0" smtClean="0"/>
              <a:t>容易假溢出</a:t>
            </a:r>
            <a:endParaRPr lang="zh-CN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2428875"/>
            <a:ext cx="9036496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4653136"/>
            <a:ext cx="9036496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53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521</TotalTime>
  <Words>212</Words>
  <Application>Microsoft Office PowerPoint</Application>
  <PresentationFormat>全屏显示(4:3)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顶峰</vt:lpstr>
      <vt:lpstr>栈与队列</vt:lpstr>
      <vt:lpstr>栈</vt:lpstr>
      <vt:lpstr>栈的顺序存储结构</vt:lpstr>
      <vt:lpstr>栈的链式存储结构</vt:lpstr>
      <vt:lpstr>链栈的出入栈操作</vt:lpstr>
      <vt:lpstr>栈的经典实用</vt:lpstr>
      <vt:lpstr>后缀表达式本身的实现</vt:lpstr>
      <vt:lpstr>队列</vt:lpstr>
      <vt:lpstr>队列的顺序储存</vt:lpstr>
      <vt:lpstr>循环队列</vt:lpstr>
      <vt:lpstr>队列的链式存储及结构模式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栈与队列</dc:title>
  <dc:creator>Administrator</dc:creator>
  <cp:lastModifiedBy>deeplm</cp:lastModifiedBy>
  <cp:revision>34</cp:revision>
  <dcterms:created xsi:type="dcterms:W3CDTF">2016-08-22T03:12:17Z</dcterms:created>
  <dcterms:modified xsi:type="dcterms:W3CDTF">2016-09-26T08:52:29Z</dcterms:modified>
</cp:coreProperties>
</file>