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406" y="404664"/>
            <a:ext cx="8229600" cy="748680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" y="1412776"/>
            <a:ext cx="90566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3886200"/>
            <a:ext cx="46958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476" y="0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最终方案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476" y="620688"/>
            <a:ext cx="8229600" cy="2260848"/>
          </a:xfrm>
        </p:spPr>
        <p:txBody>
          <a:bodyPr/>
          <a:lstStyle/>
          <a:p>
            <a:r>
              <a:rPr lang="zh-CN" altLang="en-US" dirty="0"/>
              <a:t>把每个结点的孩子结点排列起来，以单链表作为存储结构，则</a:t>
            </a:r>
            <a:r>
              <a:rPr lang="en-US" altLang="zh-CN" dirty="0"/>
              <a:t>n</a:t>
            </a:r>
            <a:r>
              <a:rPr lang="zh-CN" altLang="en-US" dirty="0"/>
              <a:t>个结点有</a:t>
            </a:r>
            <a:r>
              <a:rPr lang="en-US" altLang="zh-CN" dirty="0"/>
              <a:t>n</a:t>
            </a:r>
            <a:r>
              <a:rPr lang="zh-CN" altLang="en-US" dirty="0"/>
              <a:t>个孩子链表，如果是叶子结点则此单链表为空，然后</a:t>
            </a:r>
            <a:r>
              <a:rPr lang="en-US" altLang="zh-CN" dirty="0"/>
              <a:t>n</a:t>
            </a:r>
            <a:r>
              <a:rPr lang="zh-CN" altLang="en-US" dirty="0"/>
              <a:t>个头指针又组成一个线性表，采用顺序存储结构，存放在一个一维数组中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984776" cy="387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76" y="0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孩子兄弟表示法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76" y="980728"/>
            <a:ext cx="8229600" cy="1828800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任意</a:t>
            </a:r>
            <a:r>
              <a:rPr lang="zh-CN" altLang="en-US" dirty="0"/>
              <a:t>一棵树，它的结点的第一个孩子如果存在就是唯一的，它的右兄弟如果</a:t>
            </a:r>
            <a:r>
              <a:rPr lang="zh-CN" altLang="en-US" dirty="0" smtClean="0"/>
              <a:t>存在也</a:t>
            </a:r>
            <a:r>
              <a:rPr lang="zh-CN" altLang="en-US" dirty="0"/>
              <a:t>是唯一的。因此，我们设置两个指针，分别指向该结点的第一个孩子和此结点的右兄弟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64" y="2851785"/>
            <a:ext cx="40100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01008"/>
            <a:ext cx="8980487" cy="30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06" y="0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980728"/>
            <a:ext cx="8229600" cy="1036712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以内的整数，注意猜的次数不能超过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个，回答者只回答大了还是小了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057400"/>
            <a:ext cx="7780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6" y="3645024"/>
            <a:ext cx="3220430" cy="30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0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斜树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所有的结点都只有左子树的二叉树叫左斜树。所有结点都是只有右子树的二叉树叫右斜树。这两者统称为斜树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8485"/>
            <a:ext cx="25336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8485"/>
            <a:ext cx="2357224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8052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线性表结构其实可以理解为树的一种树表达形式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4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满二叉树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704856" cy="2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8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完全二叉树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434328"/>
            <a:ext cx="54673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3556248" cy="237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" y="3459481"/>
            <a:ext cx="3503742" cy="22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3294"/>
            <a:ext cx="4104456" cy="236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二叉树的性质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26876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性质</a:t>
            </a:r>
            <a:r>
              <a:rPr lang="en-US" altLang="zh-CN" sz="2400" dirty="0"/>
              <a:t>1</a:t>
            </a:r>
            <a:r>
              <a:rPr lang="zh-CN" altLang="zh-CN" sz="2400" dirty="0"/>
              <a:t>：在二叉树的第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层上至多有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i-1</a:t>
            </a:r>
            <a:r>
              <a:rPr lang="zh-CN" altLang="zh-CN" sz="2400" dirty="0"/>
              <a:t>个结点（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&gt;=1</a:t>
            </a:r>
            <a:r>
              <a:rPr lang="zh-CN" altLang="zh-CN" sz="2400" dirty="0"/>
              <a:t>）。</a:t>
            </a:r>
          </a:p>
          <a:p>
            <a:r>
              <a:rPr lang="zh-CN" altLang="zh-CN" sz="2400" dirty="0"/>
              <a:t>性质</a:t>
            </a:r>
            <a:r>
              <a:rPr lang="en-US" altLang="zh-CN" sz="2400" dirty="0"/>
              <a:t>2</a:t>
            </a:r>
            <a:r>
              <a:rPr lang="zh-CN" altLang="zh-CN" sz="2400" dirty="0"/>
              <a:t>：深度为</a:t>
            </a:r>
            <a:r>
              <a:rPr lang="en-US" altLang="zh-CN" sz="2400" dirty="0"/>
              <a:t>k</a:t>
            </a:r>
            <a:r>
              <a:rPr lang="zh-CN" altLang="zh-CN" sz="2400" dirty="0"/>
              <a:t>的二叉树至多有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-1</a:t>
            </a:r>
            <a:r>
              <a:rPr lang="zh-CN" altLang="zh-CN" sz="2400" dirty="0"/>
              <a:t>个结点（</a:t>
            </a:r>
            <a:r>
              <a:rPr lang="en-US" altLang="zh-CN" sz="2400" dirty="0"/>
              <a:t>k&gt;=1</a:t>
            </a:r>
            <a:r>
              <a:rPr lang="zh-CN" altLang="zh-CN" sz="2400" dirty="0"/>
              <a:t>）。</a:t>
            </a:r>
          </a:p>
          <a:p>
            <a:r>
              <a:rPr lang="zh-CN" altLang="zh-CN" sz="2400" dirty="0"/>
              <a:t>性质</a:t>
            </a:r>
            <a:r>
              <a:rPr lang="en-US" altLang="zh-CN" sz="2400" dirty="0"/>
              <a:t>3</a:t>
            </a:r>
            <a:r>
              <a:rPr lang="zh-CN" altLang="zh-CN" sz="2400" dirty="0"/>
              <a:t>：对任何一颗二叉树</a:t>
            </a:r>
            <a:r>
              <a:rPr lang="en-US" altLang="zh-CN" sz="2400" dirty="0"/>
              <a:t>T</a:t>
            </a:r>
            <a:r>
              <a:rPr lang="zh-CN" altLang="zh-CN" sz="2400" dirty="0"/>
              <a:t>，如果其终端结点数为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</a:t>
            </a:r>
            <a:r>
              <a:rPr lang="zh-CN" altLang="zh-CN" sz="2400" dirty="0"/>
              <a:t>度为</a:t>
            </a:r>
            <a:r>
              <a:rPr lang="en-US" altLang="zh-CN" sz="2400" dirty="0"/>
              <a:t>2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结点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数</a:t>
            </a:r>
            <a:r>
              <a:rPr lang="zh-CN" altLang="zh-CN" sz="2400" dirty="0"/>
              <a:t>为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，则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= 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+1.</a:t>
            </a:r>
            <a:endParaRPr lang="zh-CN" altLang="zh-CN" sz="2400" dirty="0"/>
          </a:p>
          <a:p>
            <a:r>
              <a:rPr lang="zh-CN" altLang="zh-CN" sz="2400" dirty="0"/>
              <a:t>性质</a:t>
            </a:r>
            <a:r>
              <a:rPr lang="en-US" altLang="zh-CN" sz="2400" dirty="0"/>
              <a:t>4</a:t>
            </a:r>
            <a:r>
              <a:rPr lang="zh-CN" altLang="zh-CN" sz="2400" dirty="0"/>
              <a:t>：具有</a:t>
            </a:r>
            <a:r>
              <a:rPr lang="en-US" altLang="zh-CN" sz="2400" dirty="0"/>
              <a:t>n</a:t>
            </a:r>
            <a:r>
              <a:rPr lang="zh-CN" altLang="zh-CN" sz="2400" dirty="0"/>
              <a:t>个结点的完全二叉树深度为</a:t>
            </a:r>
            <a:r>
              <a:rPr lang="en-US" altLang="zh-CN" sz="2400" dirty="0"/>
              <a:t>[log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]+1 ([x]</a:t>
            </a:r>
            <a:r>
              <a:rPr lang="zh-CN" altLang="zh-CN" sz="2400" dirty="0"/>
              <a:t>表示</a:t>
            </a:r>
            <a:r>
              <a:rPr lang="zh-CN" altLang="zh-CN" sz="2400" dirty="0" smtClean="0"/>
              <a:t>不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大于</a:t>
            </a:r>
            <a:r>
              <a:rPr lang="en-US" altLang="zh-CN" sz="2400" dirty="0" smtClean="0"/>
              <a:t>	x</a:t>
            </a:r>
            <a:r>
              <a:rPr lang="zh-CN" altLang="zh-CN" sz="2400" dirty="0"/>
              <a:t>的最大整数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性质</a:t>
            </a:r>
            <a:r>
              <a:rPr lang="en-US" altLang="zh-CN" sz="2400" dirty="0"/>
              <a:t>5</a:t>
            </a:r>
            <a:r>
              <a:rPr lang="zh-CN" altLang="zh-CN" sz="2400" dirty="0"/>
              <a:t>：如果对一颗有</a:t>
            </a:r>
            <a:r>
              <a:rPr lang="en-US" altLang="zh-CN" sz="2400" dirty="0"/>
              <a:t>n</a:t>
            </a:r>
            <a:r>
              <a:rPr lang="zh-CN" altLang="zh-CN" sz="2400" dirty="0"/>
              <a:t>个结点的完全二叉树（其深度为</a:t>
            </a:r>
            <a:r>
              <a:rPr lang="en-US" altLang="zh-CN" sz="2400" dirty="0"/>
              <a:t>[log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]+1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结点按层序编号（从第</a:t>
            </a:r>
            <a:r>
              <a:rPr lang="en-US" altLang="zh-CN" sz="2400" dirty="0"/>
              <a:t>1</a:t>
            </a:r>
            <a:r>
              <a:rPr lang="zh-CN" altLang="zh-CN" sz="2400" dirty="0"/>
              <a:t>层到第</a:t>
            </a:r>
            <a:r>
              <a:rPr lang="en-US" altLang="zh-CN" sz="2400" dirty="0"/>
              <a:t>[log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]+1</a:t>
            </a:r>
            <a:r>
              <a:rPr lang="zh-CN" altLang="zh-CN" sz="2400" dirty="0"/>
              <a:t>层，每层从左</a:t>
            </a:r>
            <a:r>
              <a:rPr lang="zh-CN" altLang="zh-CN" sz="2400" dirty="0" smtClean="0"/>
              <a:t>到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右</a:t>
            </a:r>
            <a:r>
              <a:rPr lang="zh-CN" altLang="zh-CN" sz="2400" dirty="0"/>
              <a:t>），对任意一个结点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  <a:r>
              <a:rPr lang="zh-CN" altLang="zh-CN" sz="2400" dirty="0"/>
              <a:t>有：</a:t>
            </a:r>
          </a:p>
          <a:p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/>
              <a:t>.</a:t>
            </a:r>
            <a:r>
              <a:rPr lang="zh-CN" altLang="zh-CN" sz="2400" dirty="0"/>
              <a:t>如果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</a:t>
            </a:r>
            <a:r>
              <a:rPr lang="zh-CN" altLang="zh-CN" sz="2400" dirty="0"/>
              <a:t>则结点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是二叉树的根，无双亲；如果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&gt;1,</a:t>
            </a:r>
            <a:r>
              <a:rPr lang="zh-CN" altLang="zh-CN" sz="2400" dirty="0"/>
              <a:t>则其双亲是</a:t>
            </a:r>
            <a:r>
              <a:rPr lang="zh-CN" altLang="zh-CN" sz="2400" dirty="0" smtClean="0"/>
              <a:t>结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点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/2]</a:t>
            </a:r>
            <a:endParaRPr lang="zh-CN" altLang="zh-CN" sz="2400" dirty="0"/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）</a:t>
            </a:r>
            <a:r>
              <a:rPr lang="en-US" altLang="zh-CN" sz="2400" dirty="0"/>
              <a:t>.</a:t>
            </a:r>
            <a:r>
              <a:rPr lang="zh-CN" altLang="zh-CN" sz="2400" dirty="0"/>
              <a:t>如果</a:t>
            </a:r>
            <a:r>
              <a:rPr lang="en-US" altLang="zh-CN" sz="2400" dirty="0"/>
              <a:t>2i&gt;n,</a:t>
            </a:r>
            <a:r>
              <a:rPr lang="zh-CN" altLang="zh-CN" sz="2400" dirty="0"/>
              <a:t>则结点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无左孩子（结点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为叶子结点）；否则其左</a:t>
            </a:r>
            <a:r>
              <a:rPr lang="zh-CN" altLang="zh-CN" sz="2400" dirty="0" smtClean="0"/>
              <a:t>孩</a:t>
            </a:r>
            <a:r>
              <a:rPr lang="en-US" altLang="zh-CN" sz="2400" dirty="0" smtClean="0"/>
              <a:t>	</a:t>
            </a:r>
            <a:r>
              <a:rPr lang="zh-CN" altLang="zh-CN" sz="2400" dirty="0" smtClean="0"/>
              <a:t>子</a:t>
            </a:r>
            <a:r>
              <a:rPr lang="zh-CN" altLang="zh-CN" sz="2400" dirty="0"/>
              <a:t>是结点</a:t>
            </a:r>
            <a:r>
              <a:rPr lang="en-US" altLang="zh-CN" sz="2400" dirty="0"/>
              <a:t>2i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.</a:t>
            </a:r>
            <a:r>
              <a:rPr lang="zh-CN" altLang="zh-CN" sz="2400" dirty="0"/>
              <a:t>如果</a:t>
            </a:r>
            <a:r>
              <a:rPr lang="en-US" altLang="zh-CN" sz="2400" dirty="0"/>
              <a:t>2i+1&gt;n,</a:t>
            </a:r>
            <a:r>
              <a:rPr lang="zh-CN" altLang="zh-CN" sz="2400" dirty="0"/>
              <a:t>则结点</a:t>
            </a:r>
            <a:r>
              <a:rPr lang="en-US" altLang="zh-CN" sz="2400" dirty="0" err="1"/>
              <a:t>i</a:t>
            </a:r>
            <a:r>
              <a:rPr lang="zh-CN" altLang="zh-CN" sz="2400" dirty="0"/>
              <a:t>无右孩子；否则其右孩子是结点</a:t>
            </a:r>
            <a:r>
              <a:rPr lang="en-US" altLang="zh-CN" sz="2400" dirty="0"/>
              <a:t>2i+1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24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r>
              <a:rPr lang="en-US" altLang="zh-CN" dirty="0" smtClean="0"/>
              <a:t>3</a:t>
            </a:r>
            <a:r>
              <a:rPr lang="zh-CN" altLang="en-US" dirty="0" smtClean="0"/>
              <a:t>证明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" y="2420888"/>
            <a:ext cx="9133696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60483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268760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设</a:t>
            </a:r>
            <a:r>
              <a:rPr lang="en-US" altLang="zh-CN" sz="2400" dirty="0"/>
              <a:t>n</a:t>
            </a:r>
            <a:r>
              <a:rPr lang="zh-CN" altLang="zh-CN" sz="2400" dirty="0"/>
              <a:t>为总结点数，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为度为</a:t>
            </a:r>
            <a:r>
              <a:rPr lang="en-US" altLang="zh-CN" sz="2400" dirty="0"/>
              <a:t>1</a:t>
            </a:r>
            <a:r>
              <a:rPr lang="zh-CN" altLang="zh-CN" sz="2400" dirty="0"/>
              <a:t>的结点数，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为度为</a:t>
            </a:r>
            <a:r>
              <a:rPr lang="en-US" altLang="zh-CN" sz="2400" dirty="0"/>
              <a:t>2</a:t>
            </a:r>
            <a:r>
              <a:rPr lang="zh-CN" altLang="zh-CN" sz="2400" dirty="0"/>
              <a:t>的结点数</a:t>
            </a:r>
            <a:r>
              <a:rPr lang="en-US" altLang="zh-CN" sz="2400" dirty="0"/>
              <a:t>,n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为终端</a:t>
            </a:r>
            <a:r>
              <a:rPr lang="zh-CN" altLang="zh-CN" sz="2400" dirty="0" smtClean="0"/>
              <a:t>结点</a:t>
            </a:r>
            <a:r>
              <a:rPr lang="zh-CN" altLang="en-US" sz="2400" dirty="0" smtClean="0"/>
              <a:t>数</a:t>
            </a:r>
            <a:endParaRPr lang="zh-CN" altLang="zh-CN" sz="2400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80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二叉树的顺序存储结构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604664"/>
          </a:xfrm>
        </p:spPr>
        <p:txBody>
          <a:bodyPr/>
          <a:lstStyle/>
          <a:p>
            <a:r>
              <a:rPr lang="zh-CN" altLang="en-US" dirty="0" smtClean="0"/>
              <a:t>完全二叉树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4864"/>
            <a:ext cx="4139951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" y="5229200"/>
            <a:ext cx="413536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064779" y="1600200"/>
            <a:ext cx="8229600" cy="60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一般</a:t>
            </a:r>
            <a:r>
              <a:rPr lang="zh-CN" altLang="en-US" dirty="0" smtClean="0"/>
              <a:t>二叉树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204864"/>
            <a:ext cx="4683359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29201"/>
            <a:ext cx="4683359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以下哪些是树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" y="1196752"/>
            <a:ext cx="3036353" cy="23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" y="5157191"/>
            <a:ext cx="2095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84" y="4367215"/>
            <a:ext cx="2664761" cy="224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08" y="1676251"/>
            <a:ext cx="187793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74" y="2992728"/>
            <a:ext cx="2529086" cy="21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1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二叉链表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4333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1" y="2276872"/>
            <a:ext cx="745648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472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二叉树的遍历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512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前序遍历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规则</a:t>
            </a:r>
            <a:r>
              <a:rPr lang="zh-CN" altLang="en-US" dirty="0"/>
              <a:t>是若二叉树为空，则空操作返回，否则先访问跟结点，然后前序遍历左子树，再前序遍历右子树</a:t>
            </a:r>
            <a:endParaRPr lang="en-US" altLang="zh-CN" dirty="0"/>
          </a:p>
          <a:p>
            <a:pPr marL="137160" indent="0">
              <a:buNone/>
            </a:pPr>
            <a:endParaRPr lang="en-US" altLang="zh-CN" sz="4100" dirty="0" smtClean="0"/>
          </a:p>
          <a:p>
            <a:pPr marL="137160" indent="0">
              <a:buNone/>
            </a:pPr>
            <a:endParaRPr lang="en-US" altLang="zh-CN" sz="4100" dirty="0"/>
          </a:p>
          <a:p>
            <a:pPr marL="137160" indent="0">
              <a:buNone/>
            </a:pPr>
            <a:endParaRPr lang="en-US" altLang="zh-CN" dirty="0" smtClean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3667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4630" y="3191529"/>
            <a:ext cx="52618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(Tree T){</a:t>
            </a:r>
          </a:p>
          <a:p>
            <a:r>
              <a:rPr lang="en-US" altLang="zh-CN" sz="2400" dirty="0" smtClean="0"/>
              <a:t>	if(T == null){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return;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c”,T</a:t>
            </a:r>
            <a:r>
              <a:rPr lang="en-US" altLang="zh-CN" sz="2400" dirty="0" smtClean="0"/>
              <a:t>-data);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lchild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rchild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0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98356"/>
            <a:ext cx="8229600" cy="4709160"/>
          </a:xfrm>
        </p:spPr>
        <p:txBody>
          <a:bodyPr/>
          <a:lstStyle/>
          <a:p>
            <a:r>
              <a:rPr lang="zh-CN" altLang="en-US" dirty="0"/>
              <a:t>中序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规则是若树为空，则空操作返回，否则从根结点开始（注意并不是先访问根结点），中序遍历根结点的左子树，然后是访问根结点，最后中序遍历右子树</a:t>
            </a:r>
            <a:endParaRPr lang="en-US" altLang="zh-CN" dirty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52936"/>
            <a:ext cx="36385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2606" y="3242508"/>
            <a:ext cx="637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(Tree T){</a:t>
            </a:r>
          </a:p>
          <a:p>
            <a:r>
              <a:rPr lang="en-US" altLang="zh-CN" sz="2400" dirty="0" smtClean="0"/>
              <a:t>	if(T == null){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return;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lchild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c”,T</a:t>
            </a:r>
            <a:r>
              <a:rPr lang="en-US" altLang="zh-CN" sz="2400" dirty="0"/>
              <a:t>-data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rchild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4709160"/>
          </a:xfrm>
        </p:spPr>
        <p:txBody>
          <a:bodyPr/>
          <a:lstStyle/>
          <a:p>
            <a:r>
              <a:rPr lang="zh-CN" altLang="en-US" dirty="0"/>
              <a:t>后序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规则是若树为空，则空操作返回，否则从左到右先叶子后结点的方式遍历访问左右子树，最后是访问根结点</a:t>
            </a:r>
            <a:endParaRPr lang="en-US" altLang="zh-CN" dirty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896"/>
            <a:ext cx="40290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6363" y="2977718"/>
            <a:ext cx="637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(Tree T){</a:t>
            </a:r>
          </a:p>
          <a:p>
            <a:r>
              <a:rPr lang="en-US" altLang="zh-CN" sz="2400" dirty="0" smtClean="0"/>
              <a:t>	if(T == null){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return;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lchild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ProOrderTraverse</a:t>
            </a:r>
            <a:r>
              <a:rPr lang="en-US" altLang="zh-CN" sz="2400" dirty="0" smtClean="0"/>
              <a:t>(T-&gt;</a:t>
            </a:r>
            <a:r>
              <a:rPr lang="en-US" altLang="zh-CN" sz="2400" dirty="0" err="1" smtClean="0"/>
              <a:t>rchild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c”,T</a:t>
            </a:r>
            <a:r>
              <a:rPr lang="en-US" altLang="zh-CN" sz="2400" dirty="0"/>
              <a:t>-data);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00"/>
            <a:ext cx="8229600" cy="4709160"/>
          </a:xfrm>
        </p:spPr>
        <p:txBody>
          <a:bodyPr/>
          <a:lstStyle/>
          <a:p>
            <a:r>
              <a:rPr lang="zh-CN" altLang="en-US" dirty="0" smtClean="0"/>
              <a:t>层序遍历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规则是若树为空，则空操作返回，否则从树的第一层，也就是根结点开始访问，从上而下逐层遍历，在同一层，按从左到右的顺序对结点逐个访问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38766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r>
              <a:rPr lang="zh-CN" altLang="en-US" dirty="0" smtClean="0"/>
              <a:t>已知一颗二叉树的前序遍历序列为</a:t>
            </a:r>
            <a:r>
              <a:rPr lang="en-US" altLang="zh-CN" dirty="0" smtClean="0"/>
              <a:t>ABCDEF</a:t>
            </a:r>
            <a:r>
              <a:rPr lang="zh-CN" altLang="en-US" dirty="0" smtClean="0"/>
              <a:t>，中序遍历序列为</a:t>
            </a:r>
            <a:r>
              <a:rPr lang="en-US" altLang="zh-CN" dirty="0" smtClean="0"/>
              <a:t>CBAEDF</a:t>
            </a:r>
            <a:r>
              <a:rPr lang="zh-CN" altLang="en-US" dirty="0" smtClean="0"/>
              <a:t>，请问这颗二叉树的后序遍历结果是多少？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78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结点的度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368" y="1268760"/>
            <a:ext cx="8291264" cy="21888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结点拥有的子树数称为结点的度。度为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的结点称为叶子结点或终端结点，度不为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的结点称为非终端结点或分支结点。除根结点以外，分支结点也称为内部结点。树的度是树内各结点的度的最大值。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9144000" cy="321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层次与深度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68760"/>
            <a:ext cx="9145016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87" y="3429000"/>
            <a:ext cx="5457825" cy="339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0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有序与无序树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树林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767954"/>
            <a:ext cx="8964488" cy="8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简单的顺序存储不能满足树的实现</a:t>
            </a:r>
            <a:endParaRPr lang="en-US" altLang="zh-CN" dirty="0" smtClean="0"/>
          </a:p>
          <a:p>
            <a:r>
              <a:rPr lang="zh-CN" altLang="en-US" dirty="0" smtClean="0"/>
              <a:t>结合顺序存储和链式存储来实现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96952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三种表示方法</a:t>
            </a:r>
            <a:endParaRPr lang="en-US" altLang="zh-CN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/>
              <a:t>双亲表示法</a:t>
            </a:r>
            <a:endParaRPr lang="en-US" altLang="zh-CN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/>
              <a:t>孩子表示法</a:t>
            </a:r>
            <a:endParaRPr lang="en-US" altLang="zh-CN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/>
              <a:t>孩子兄弟表示法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0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双亲表示法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在每个结点中，附设一个指示器指示其双亲结点到链表中的位置。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71737"/>
            <a:ext cx="2981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3501008"/>
            <a:ext cx="3779911" cy="338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38520"/>
            <a:ext cx="3960440" cy="341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2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孩子表示法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方案一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" y="2466975"/>
            <a:ext cx="91310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372200" y="1628800"/>
            <a:ext cx="8229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方案二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" y="2466975"/>
            <a:ext cx="9131031" cy="426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276</TotalTime>
  <Words>659</Words>
  <Application>Microsoft Office PowerPoint</Application>
  <PresentationFormat>全屏显示(4:3)</PresentationFormat>
  <Paragraphs>84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顶峰</vt:lpstr>
      <vt:lpstr>树</vt:lpstr>
      <vt:lpstr>以下哪些是树</vt:lpstr>
      <vt:lpstr>结点的度</vt:lpstr>
      <vt:lpstr>层次与深度</vt:lpstr>
      <vt:lpstr>有序与无序树</vt:lpstr>
      <vt:lpstr>树林</vt:lpstr>
      <vt:lpstr>树的存储结构</vt:lpstr>
      <vt:lpstr>双亲表示法</vt:lpstr>
      <vt:lpstr>孩子表示法</vt:lpstr>
      <vt:lpstr>最终方案</vt:lpstr>
      <vt:lpstr>孩子兄弟表示法</vt:lpstr>
      <vt:lpstr>二叉树</vt:lpstr>
      <vt:lpstr>特殊二叉树</vt:lpstr>
      <vt:lpstr>满二叉树</vt:lpstr>
      <vt:lpstr>完全二叉树</vt:lpstr>
      <vt:lpstr>PowerPoint 演示文稿</vt:lpstr>
      <vt:lpstr>二叉树的性质</vt:lpstr>
      <vt:lpstr>性质3证明</vt:lpstr>
      <vt:lpstr>二叉树的顺序存储结构</vt:lpstr>
      <vt:lpstr>二叉链表</vt:lpstr>
      <vt:lpstr>二叉树的遍历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</dc:title>
  <dc:creator>Administrator</dc:creator>
  <cp:lastModifiedBy>deeplm</cp:lastModifiedBy>
  <cp:revision>62</cp:revision>
  <dcterms:created xsi:type="dcterms:W3CDTF">2016-08-26T12:24:16Z</dcterms:created>
  <dcterms:modified xsi:type="dcterms:W3CDTF">2016-08-31T07:27:49Z</dcterms:modified>
</cp:coreProperties>
</file>