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-230832"/>
            <a:ext cx="8229600" cy="851520"/>
          </a:xfrm>
        </p:spPr>
        <p:txBody>
          <a:bodyPr/>
          <a:lstStyle/>
          <a:p>
            <a:r>
              <a:rPr lang="zh-CN" altLang="en-US" dirty="0" smtClean="0"/>
              <a:t>二叉树的建立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6" y="692696"/>
            <a:ext cx="25431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620688"/>
            <a:ext cx="3362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1675" y="3356992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前序遍历序列为</a:t>
            </a:r>
            <a:r>
              <a:rPr lang="en-US" altLang="zh-CN" dirty="0" smtClean="0"/>
              <a:t>AB#D##C##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856" y="2708920"/>
            <a:ext cx="698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CreateBiTree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*T){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TElemType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("%c",&amp;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ch</a:t>
            </a:r>
            <a:r>
              <a:rPr lang="en-US" altLang="zh-CN" dirty="0"/>
              <a:t> == '#'){</a:t>
            </a:r>
          </a:p>
          <a:p>
            <a:r>
              <a:rPr lang="en-US" altLang="zh-CN" dirty="0"/>
              <a:t>	   *T = NULL;</a:t>
            </a:r>
          </a:p>
          <a:p>
            <a:r>
              <a:rPr lang="en-US" altLang="zh-CN" dirty="0"/>
              <a:t>	}else{</a:t>
            </a:r>
          </a:p>
          <a:p>
            <a:r>
              <a:rPr lang="en-US" altLang="zh-CN" dirty="0"/>
              <a:t>	   *T = (</a:t>
            </a:r>
            <a:r>
              <a:rPr lang="en-US" altLang="zh-CN" dirty="0" err="1"/>
              <a:t>BiTree</a:t>
            </a:r>
            <a:r>
              <a:rPr lang="en-US" altLang="zh-CN" dirty="0"/>
              <a:t>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BiTNode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	   if(!*T){</a:t>
            </a:r>
          </a:p>
          <a:p>
            <a:r>
              <a:rPr lang="en-US" altLang="zh-CN" dirty="0"/>
              <a:t>	    exit(OVERFLOW);</a:t>
            </a:r>
          </a:p>
          <a:p>
            <a:r>
              <a:rPr lang="en-US" altLang="zh-CN" dirty="0"/>
              <a:t>	   }</a:t>
            </a:r>
          </a:p>
          <a:p>
            <a:r>
              <a:rPr lang="en-US" altLang="zh-CN" dirty="0"/>
              <a:t>	   (*t)-&gt;data =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CreateBiTree</a:t>
            </a:r>
            <a:r>
              <a:rPr lang="en-US" altLang="zh-CN" dirty="0"/>
              <a:t>(&amp;(*T)-&gt;</a:t>
            </a:r>
            <a:r>
              <a:rPr lang="en-US" altLang="zh-CN" dirty="0" err="1"/>
              <a:t>lchild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CreateBiTree</a:t>
            </a:r>
            <a:r>
              <a:rPr lang="en-US" altLang="zh-CN" dirty="0"/>
              <a:t>(&amp;(*T)-&gt;</a:t>
            </a:r>
            <a:r>
              <a:rPr lang="en-US" altLang="zh-CN" dirty="0" err="1"/>
              <a:t>rchild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59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赫夫</a:t>
            </a:r>
            <a:r>
              <a:rPr lang="zh-CN" altLang="en-US" dirty="0" smtClean="0"/>
              <a:t>曼树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809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92288"/>
            <a:ext cx="324036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2287"/>
            <a:ext cx="5395664" cy="70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01486"/>
            <a:ext cx="5395664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8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06664"/>
            <a:ext cx="9040664" cy="48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8894"/>
            <a:ext cx="9040664" cy="137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3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012974"/>
          </a:xfrm>
        </p:spPr>
        <p:txBody>
          <a:bodyPr/>
          <a:lstStyle/>
          <a:p>
            <a:r>
              <a:rPr lang="zh-CN" altLang="en-US" dirty="0" smtClean="0"/>
              <a:t>赫夫曼树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96752"/>
            <a:ext cx="910850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3185160"/>
            <a:ext cx="9108504" cy="197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157192"/>
            <a:ext cx="5086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589240"/>
            <a:ext cx="522007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0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是否是赫夫曼树？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3359"/>
            <a:ext cx="8486749" cy="331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34076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赫夫曼树的构造</a:t>
            </a:r>
            <a:endParaRPr lang="zh-CN" altLang="en-US" sz="24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29200"/>
            <a:ext cx="17430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29199"/>
            <a:ext cx="1490369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8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12"/>
            <a:ext cx="8229600" cy="1012974"/>
          </a:xfrm>
        </p:spPr>
        <p:txBody>
          <a:bodyPr/>
          <a:lstStyle/>
          <a:p>
            <a:r>
              <a:rPr lang="zh-CN" altLang="en-US" dirty="0" smtClean="0"/>
              <a:t>赫夫曼树的构造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288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2885"/>
            <a:ext cx="25146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92885"/>
            <a:ext cx="24193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赫夫曼树构造过程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06164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5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赫夫曼编码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8"/>
            <a:ext cx="9144000" cy="179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44000" cy="178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0024"/>
            <a:ext cx="9144000" cy="178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7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16632"/>
            <a:ext cx="62769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84878"/>
            <a:ext cx="8479941" cy="37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树、森林、二叉树的转换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421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树转换为二叉树</a:t>
            </a:r>
            <a:endParaRPr lang="zh-CN" alt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1115"/>
            <a:ext cx="9144000" cy="26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0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8280920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87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森林转化为二叉树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4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928992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49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二叉树转换为树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2899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89659"/>
            <a:ext cx="892899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21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7488832" cy="591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66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二叉树转换为森林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117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144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5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064896" cy="643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14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154</TotalTime>
  <Words>79</Words>
  <Application>Microsoft Office PowerPoint</Application>
  <PresentationFormat>全屏显示(4:3)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顶峰</vt:lpstr>
      <vt:lpstr>二叉树的建立</vt:lpstr>
      <vt:lpstr>树、森林、二叉树的转换</vt:lpstr>
      <vt:lpstr>PowerPoint 演示文稿</vt:lpstr>
      <vt:lpstr>森林转化为二叉树</vt:lpstr>
      <vt:lpstr>PowerPoint 演示文稿</vt:lpstr>
      <vt:lpstr>二叉树转换为树</vt:lpstr>
      <vt:lpstr>PowerPoint 演示文稿</vt:lpstr>
      <vt:lpstr>二叉树转换为森林</vt:lpstr>
      <vt:lpstr>PowerPoint 演示文稿</vt:lpstr>
      <vt:lpstr>赫夫曼树</vt:lpstr>
      <vt:lpstr>PowerPoint 演示文稿</vt:lpstr>
      <vt:lpstr>赫夫曼树</vt:lpstr>
      <vt:lpstr>二叉树b是否是赫夫曼树？</vt:lpstr>
      <vt:lpstr>赫夫曼树的构造</vt:lpstr>
      <vt:lpstr>赫夫曼树构造过程</vt:lpstr>
      <vt:lpstr>赫夫曼编码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二叉树的建立</dc:title>
  <dc:creator>Administrator</dc:creator>
  <cp:lastModifiedBy>deeplm</cp:lastModifiedBy>
  <cp:revision>27</cp:revision>
  <dcterms:created xsi:type="dcterms:W3CDTF">2016-09-01T06:42:04Z</dcterms:created>
  <dcterms:modified xsi:type="dcterms:W3CDTF">2016-09-02T08:16:31Z</dcterms:modified>
</cp:coreProperties>
</file>