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6856" y="332656"/>
            <a:ext cx="8229600" cy="995536"/>
          </a:xfrm>
        </p:spPr>
        <p:txBody>
          <a:bodyPr/>
          <a:lstStyle/>
          <a:p>
            <a:r>
              <a:rPr lang="zh-CN" altLang="en-US" dirty="0"/>
              <a:t>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1628800"/>
            <a:ext cx="80946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1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邻接矩阵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3" y="1628800"/>
            <a:ext cx="8904287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4797152"/>
            <a:ext cx="9182100" cy="113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5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373" y="40"/>
            <a:ext cx="8229600" cy="868958"/>
          </a:xfrm>
        </p:spPr>
        <p:txBody>
          <a:bodyPr/>
          <a:lstStyle/>
          <a:p>
            <a:r>
              <a:rPr lang="zh-CN" altLang="en-US" dirty="0" smtClean="0"/>
              <a:t>邻接矩阵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0" y="1006946"/>
            <a:ext cx="8380413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309320"/>
            <a:ext cx="3771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7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406" y="-11708"/>
            <a:ext cx="8229600" cy="868958"/>
          </a:xfrm>
        </p:spPr>
        <p:txBody>
          <a:bodyPr/>
          <a:lstStyle/>
          <a:p>
            <a:r>
              <a:rPr lang="zh-CN" altLang="en-US" dirty="0" smtClean="0"/>
              <a:t>邻接矩阵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57250"/>
            <a:ext cx="89900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7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92" y="23664"/>
            <a:ext cx="8229600" cy="940966"/>
          </a:xfrm>
        </p:spPr>
        <p:txBody>
          <a:bodyPr/>
          <a:lstStyle/>
          <a:p>
            <a:r>
              <a:rPr lang="zh-CN" altLang="en-US" dirty="0" smtClean="0"/>
              <a:t>带权邻接矩阵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9" y="1123950"/>
            <a:ext cx="8256587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4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406" y="-248270"/>
            <a:ext cx="8229600" cy="940966"/>
          </a:xfrm>
        </p:spPr>
        <p:txBody>
          <a:bodyPr/>
          <a:lstStyle/>
          <a:p>
            <a:r>
              <a:rPr lang="zh-CN" altLang="en-US" dirty="0" smtClean="0"/>
              <a:t>浪费的邻接矩阵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620688"/>
            <a:ext cx="8618537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1938" y="4880243"/>
            <a:ext cx="8342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讲到了一种孩子表示法，将结点存入数组，并对结点的孩子进行链式存储，不管有多少孩子，也不会存在空间浪费问题，这个</a:t>
            </a:r>
            <a:r>
              <a:rPr lang="zh-CN" altLang="en-US" sz="2400" dirty="0" smtClean="0"/>
              <a:t>思路同样</a:t>
            </a:r>
            <a:r>
              <a:rPr lang="zh-CN" altLang="en-US" sz="2400" dirty="0"/>
              <a:t>适用于图的存储。我们把这种数组与链表相结合的存储方法称为邻接表</a:t>
            </a:r>
          </a:p>
        </p:txBody>
      </p:sp>
    </p:spTree>
    <p:extLst>
      <p:ext uri="{BB962C8B-B14F-4D97-AF65-F5344CB8AC3E}">
        <p14:creationId xmlns:p14="http://schemas.microsoft.com/office/powerpoint/2010/main" val="42236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邻接表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563"/>
            <a:ext cx="9144000" cy="287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40768"/>
            <a:ext cx="241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无向图的邻接表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8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40966"/>
          </a:xfrm>
        </p:spPr>
        <p:txBody>
          <a:bodyPr/>
          <a:lstStyle/>
          <a:p>
            <a:r>
              <a:rPr lang="zh-CN" altLang="en-US" dirty="0" smtClean="0"/>
              <a:t>邻接表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96" y="764704"/>
            <a:ext cx="241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</a:t>
            </a:r>
            <a:r>
              <a:rPr lang="zh-CN" altLang="en-US" sz="2400" dirty="0" smtClean="0"/>
              <a:t>向图的邻接表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" y="1245057"/>
            <a:ext cx="6420356" cy="280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" y="4165079"/>
            <a:ext cx="4999112" cy="269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H="1">
            <a:off x="5022964" y="5157192"/>
            <a:ext cx="1133212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6176" y="4725144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逆邻接表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652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带权值邻接表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5439"/>
            <a:ext cx="9121791" cy="356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6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旅游攻略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04" y="1659224"/>
            <a:ext cx="7076191" cy="459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4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图的特性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1" y="2708920"/>
            <a:ext cx="9147151" cy="66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" y="3374331"/>
            <a:ext cx="9123000" cy="13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5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无向图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5895"/>
            <a:ext cx="92773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52936"/>
            <a:ext cx="30289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5304"/>
            <a:ext cx="8784976" cy="44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2839938"/>
            <a:ext cx="33623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7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76" y="8424"/>
            <a:ext cx="8229600" cy="1012974"/>
          </a:xfrm>
        </p:spPr>
        <p:txBody>
          <a:bodyPr/>
          <a:lstStyle/>
          <a:p>
            <a:r>
              <a:rPr lang="zh-CN" altLang="en-US" dirty="0" smtClean="0"/>
              <a:t>有向图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7" y="908720"/>
            <a:ext cx="87031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7" y="1412776"/>
            <a:ext cx="8703116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339" y="2526382"/>
            <a:ext cx="30384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4" y="5755188"/>
            <a:ext cx="8729984" cy="77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001" y="2492896"/>
            <a:ext cx="33051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86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图的权（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412776"/>
            <a:ext cx="88852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943" y="2348880"/>
            <a:ext cx="26765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80"/>
            <a:ext cx="90757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30" y="3419088"/>
            <a:ext cx="57054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33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无向图顶点的边数叫度，有向图顶点的边数叫出度和入度</a:t>
            </a:r>
            <a:endParaRPr lang="zh-CN" alt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348899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8960"/>
            <a:ext cx="412381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7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4712"/>
            <a:ext cx="8229600" cy="940966"/>
          </a:xfrm>
        </p:spPr>
        <p:txBody>
          <a:bodyPr/>
          <a:lstStyle/>
          <a:p>
            <a:r>
              <a:rPr lang="zh-CN" altLang="en-US" dirty="0" smtClean="0"/>
              <a:t>图的存储结构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164" y="2552502"/>
            <a:ext cx="4248472" cy="392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7" y="980728"/>
            <a:ext cx="88280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0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293</TotalTime>
  <Words>125</Words>
  <Application>Microsoft Office PowerPoint</Application>
  <PresentationFormat>全屏显示(4:3)</PresentationFormat>
  <Paragraphs>22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顶峰</vt:lpstr>
      <vt:lpstr>图</vt:lpstr>
      <vt:lpstr>旅游攻略</vt:lpstr>
      <vt:lpstr>图的特性</vt:lpstr>
      <vt:lpstr>无向图</vt:lpstr>
      <vt:lpstr>有向图</vt:lpstr>
      <vt:lpstr>图的权（Weight）</vt:lpstr>
      <vt:lpstr>连通图</vt:lpstr>
      <vt:lpstr>度</vt:lpstr>
      <vt:lpstr>图的存储结构</vt:lpstr>
      <vt:lpstr>邻接矩阵</vt:lpstr>
      <vt:lpstr>邻接矩阵</vt:lpstr>
      <vt:lpstr>邻接矩阵</vt:lpstr>
      <vt:lpstr>带权邻接矩阵</vt:lpstr>
      <vt:lpstr>浪费的邻接矩阵</vt:lpstr>
      <vt:lpstr>邻接表</vt:lpstr>
      <vt:lpstr>邻接表</vt:lpstr>
      <vt:lpstr>带权值邻接表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</dc:title>
  <dc:creator>Administrator</dc:creator>
  <cp:lastModifiedBy>deeplm</cp:lastModifiedBy>
  <cp:revision>29</cp:revision>
  <dcterms:created xsi:type="dcterms:W3CDTF">2016-09-02T08:58:26Z</dcterms:created>
  <dcterms:modified xsi:type="dcterms:W3CDTF">2016-10-12T08:53:26Z</dcterms:modified>
</cp:coreProperties>
</file>