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zh-CN" altLang="en-US" dirty="0" smtClean="0"/>
              <a:t>图的遍历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4784"/>
            <a:ext cx="9144000" cy="88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2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短路径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582"/>
            <a:ext cx="7034534" cy="400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91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网转邻接矩阵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9225"/>
            <a:ext cx="91440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</a:t>
            </a:r>
            <a:r>
              <a:rPr lang="zh-CN" altLang="en-US" dirty="0" smtClean="0"/>
              <a:t>优</a:t>
            </a:r>
            <a:r>
              <a:rPr lang="zh-CN" altLang="en-US" dirty="0"/>
              <a:t>先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268760"/>
            <a:ext cx="90757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" y="5877272"/>
            <a:ext cx="9033832" cy="77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87" y="1883352"/>
            <a:ext cx="7524129" cy="392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38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图的深度优先遍历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764704"/>
            <a:ext cx="727280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Boolean;</a:t>
            </a:r>
          </a:p>
          <a:p>
            <a:r>
              <a:rPr lang="en-US" altLang="zh-CN" dirty="0"/>
              <a:t>Boolean visited[Max];</a:t>
            </a:r>
          </a:p>
          <a:p>
            <a:endParaRPr lang="en-US" altLang="zh-CN" dirty="0"/>
          </a:p>
          <a:p>
            <a:r>
              <a:rPr lang="en-US" altLang="zh-CN" dirty="0"/>
              <a:t>void DFS(</a:t>
            </a:r>
            <a:r>
              <a:rPr lang="en-US" altLang="zh-CN" dirty="0" err="1"/>
              <a:t>MGraph</a:t>
            </a:r>
            <a:r>
              <a:rPr lang="en-US" altLang="zh-CN" dirty="0"/>
              <a:t> </a:t>
            </a:r>
            <a:r>
              <a:rPr lang="en-US" altLang="zh-CN" dirty="0" err="1"/>
              <a:t>G,int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j;</a:t>
            </a:r>
          </a:p>
          <a:p>
            <a:r>
              <a:rPr lang="en-US" altLang="zh-CN" dirty="0"/>
              <a:t>   visited[</a:t>
            </a:r>
            <a:r>
              <a:rPr lang="en-US" altLang="zh-CN" dirty="0" err="1"/>
              <a:t>i</a:t>
            </a:r>
            <a:r>
              <a:rPr lang="en-US" altLang="zh-CN" dirty="0"/>
              <a:t>] = TRUE;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("%c",</a:t>
            </a:r>
            <a:r>
              <a:rPr lang="en-US" altLang="zh-CN" dirty="0" err="1"/>
              <a:t>G.vexs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for(j = 0;j&lt;</a:t>
            </a:r>
            <a:r>
              <a:rPr lang="en-US" altLang="zh-CN" dirty="0" err="1"/>
              <a:t>G.numVertexes;j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if(G.arc[</a:t>
            </a:r>
            <a:r>
              <a:rPr lang="en-US" altLang="zh-CN" dirty="0" err="1"/>
              <a:t>i</a:t>
            </a:r>
            <a:r>
              <a:rPr lang="en-US" altLang="zh-CN" dirty="0"/>
              <a:t>][j] == 1&amp;&amp;!visited[j]){</a:t>
            </a:r>
          </a:p>
          <a:p>
            <a:r>
              <a:rPr lang="en-US" altLang="zh-CN" dirty="0"/>
              <a:t>		DFS(</a:t>
            </a:r>
            <a:r>
              <a:rPr lang="en-US" altLang="zh-CN" dirty="0" err="1"/>
              <a:t>G,j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DFSTraverse</a:t>
            </a:r>
            <a:r>
              <a:rPr lang="en-US" altLang="zh-CN" dirty="0"/>
              <a:t>(</a:t>
            </a:r>
            <a:r>
              <a:rPr lang="en-US" altLang="zh-CN" dirty="0" err="1"/>
              <a:t>MGraph</a:t>
            </a:r>
            <a:r>
              <a:rPr lang="en-US" altLang="zh-CN" dirty="0"/>
              <a:t> G){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 = 0 ;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G.numVertexes;i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visited[</a:t>
            </a:r>
            <a:r>
              <a:rPr lang="en-US" altLang="zh-CN" dirty="0" err="1"/>
              <a:t>i</a:t>
            </a:r>
            <a:r>
              <a:rPr lang="en-US" altLang="zh-CN" dirty="0"/>
              <a:t>] = FALSE;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 = 0;i&lt;</a:t>
            </a:r>
            <a:r>
              <a:rPr lang="en-US" altLang="zh-CN" dirty="0" err="1"/>
              <a:t>G.numVertexes;i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if(!visited[</a:t>
            </a:r>
            <a:r>
              <a:rPr lang="en-US" altLang="zh-CN" dirty="0" err="1"/>
              <a:t>i</a:t>
            </a:r>
            <a:r>
              <a:rPr lang="en-US" altLang="zh-CN" dirty="0"/>
              <a:t>]){</a:t>
            </a:r>
          </a:p>
          <a:p>
            <a:r>
              <a:rPr lang="en-US" altLang="zh-CN" dirty="0"/>
              <a:t>			DFS(</a:t>
            </a:r>
            <a:r>
              <a:rPr lang="en-US" altLang="zh-CN" dirty="0" err="1"/>
              <a:t>G,i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pPr marL="13716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1632" y="38610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类似树的前序遍历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7944" y="1556792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广度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优先遍历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7056784" cy="695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0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863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399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14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04254"/>
            <a:ext cx="8229600" cy="796950"/>
          </a:xfrm>
        </p:spPr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3" y="669429"/>
            <a:ext cx="5998023" cy="296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69429"/>
            <a:ext cx="2841674" cy="296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153" y="3933056"/>
            <a:ext cx="873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一个连通图的生成树是一个极小的连通子图，它含有图中全部的</a:t>
            </a:r>
            <a:r>
              <a:rPr lang="zh-CN" altLang="en-US" sz="2400" dirty="0" smtClean="0"/>
              <a:t>顶点，但</a:t>
            </a:r>
            <a:r>
              <a:rPr lang="zh-CN" altLang="en-US" sz="2400" dirty="0"/>
              <a:t>只有足以构成一棵树的</a:t>
            </a:r>
            <a:r>
              <a:rPr lang="en-US" altLang="zh-CN" sz="2400" dirty="0"/>
              <a:t>n-1</a:t>
            </a:r>
            <a:r>
              <a:rPr lang="zh-CN" altLang="en-US" sz="2400" dirty="0"/>
              <a:t>条边。我们把构造连通网的最小代价生成</a:t>
            </a:r>
            <a:r>
              <a:rPr lang="zh-CN" altLang="en-US" sz="2400" dirty="0" smtClean="0"/>
              <a:t>树。称为</a:t>
            </a:r>
            <a:r>
              <a:rPr lang="zh-CN" altLang="en-US" sz="2400" dirty="0"/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40009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找连通网的最小生成树，经典的有两种算法，普里姆</a:t>
            </a:r>
            <a:r>
              <a:rPr lang="zh-CN" altLang="en-US" dirty="0" smtClean="0"/>
              <a:t>算法和克鲁斯卡尔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59434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普里姆算法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656"/>
          </a:xfrm>
        </p:spPr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先构造邻接矩阵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8923337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11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39" y="-99392"/>
            <a:ext cx="8229600" cy="1012974"/>
          </a:xfrm>
        </p:spPr>
        <p:txBody>
          <a:bodyPr/>
          <a:lstStyle/>
          <a:p>
            <a:r>
              <a:rPr lang="zh-CN" altLang="en-US" dirty="0" smtClean="0"/>
              <a:t>克鲁斯卡尔算法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" y="980728"/>
            <a:ext cx="8973308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49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470</TotalTime>
  <Words>136</Words>
  <Application>Microsoft Office PowerPoint</Application>
  <PresentationFormat>全屏显示(4:3)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顶峰</vt:lpstr>
      <vt:lpstr>图的遍历</vt:lpstr>
      <vt:lpstr>深度优先遍历</vt:lpstr>
      <vt:lpstr>图的深度优先遍历</vt:lpstr>
      <vt:lpstr>广度 优先遍历</vt:lpstr>
      <vt:lpstr>最小生成树</vt:lpstr>
      <vt:lpstr>方案</vt:lpstr>
      <vt:lpstr>找连通网的最小生成树，经典的有两种算法，普里姆算法和克鲁斯卡尔算法</vt:lpstr>
      <vt:lpstr>普里姆算法</vt:lpstr>
      <vt:lpstr>克鲁斯卡尔算法</vt:lpstr>
      <vt:lpstr>最短路径</vt:lpstr>
      <vt:lpstr>网转邻接矩阵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图的遍历</dc:title>
  <dc:creator>Administrator</dc:creator>
  <cp:lastModifiedBy>deeplm</cp:lastModifiedBy>
  <cp:revision>23</cp:revision>
  <dcterms:created xsi:type="dcterms:W3CDTF">2016-09-06T07:10:39Z</dcterms:created>
  <dcterms:modified xsi:type="dcterms:W3CDTF">2016-10-15T15:21:01Z</dcterms:modified>
</cp:coreProperties>
</file>