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8229600" cy="1828800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—Algorithm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0" y="3212976"/>
            <a:ext cx="1224136" cy="72008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solidFill>
                  <a:schemeClr val="tx1">
                    <a:lumMod val="95000"/>
                  </a:schemeClr>
                </a:solidFill>
              </a:rPr>
              <a:t>排序</a:t>
            </a:r>
            <a:endParaRPr lang="zh-CN" alt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4" y="50131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动脑</a:t>
            </a:r>
            <a:r>
              <a:rPr lang="en-US" altLang="zh-CN" dirty="0" smtClean="0"/>
              <a:t>—Danny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98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95536" y="188640"/>
            <a:ext cx="8229600" cy="1828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算法</a:t>
            </a:r>
            <a:r>
              <a:rPr lang="en-US" altLang="zh-CN" dirty="0" smtClean="0"/>
              <a:t>—Algorithm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zh-CN" altLang="en-US" dirty="0" smtClean="0"/>
              <a:t>插入排序</a:t>
            </a:r>
            <a:endParaRPr lang="en-US" altLang="zh-CN" dirty="0" smtClean="0"/>
          </a:p>
          <a:p>
            <a:pPr marL="651510" indent="-514350">
              <a:buFont typeface="+mj-lt"/>
              <a:buAutoNum type="arabicPeriod"/>
            </a:pPr>
            <a:r>
              <a:rPr lang="zh-CN" altLang="en-US" dirty="0" smtClean="0"/>
              <a:t>选择排序</a:t>
            </a:r>
            <a:endParaRPr lang="en-US" altLang="zh-CN" dirty="0" smtClean="0"/>
          </a:p>
          <a:p>
            <a:pPr marL="651510" indent="-514350">
              <a:buFont typeface="+mj-lt"/>
              <a:buAutoNum type="arabicPeriod"/>
            </a:pPr>
            <a:r>
              <a:rPr lang="zh-CN" altLang="en-US" dirty="0" smtClean="0"/>
              <a:t>交换排序</a:t>
            </a:r>
            <a:endParaRPr lang="en-US" altLang="zh-CN" dirty="0" smtClean="0"/>
          </a:p>
          <a:p>
            <a:pPr marL="651510" indent="-514350">
              <a:buFont typeface="+mj-lt"/>
              <a:buAutoNum type="arabicPeriod"/>
            </a:pPr>
            <a:r>
              <a:rPr lang="zh-CN" altLang="en-US" dirty="0" smtClean="0"/>
              <a:t>归并排序</a:t>
            </a:r>
            <a:endParaRPr lang="en-US" altLang="zh-CN" dirty="0" smtClean="0"/>
          </a:p>
          <a:p>
            <a:pPr marL="651510" indent="-514350">
              <a:buFont typeface="+mj-lt"/>
              <a:buAutoNum type="arabicPeriod"/>
            </a:pPr>
            <a:r>
              <a:rPr lang="zh-CN" altLang="en-US" dirty="0" smtClean="0"/>
              <a:t>基数排序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 smtClean="0"/>
              <a:t>	</a:t>
            </a:r>
          </a:p>
          <a:p>
            <a:pPr marL="13716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0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0908" y="2031356"/>
            <a:ext cx="5815267" cy="1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908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算法运算要素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183625"/>
            <a:ext cx="8229600" cy="4709160"/>
          </a:xfrm>
        </p:spPr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zh-CN" altLang="en-US" dirty="0" smtClean="0"/>
              <a:t>直接插入排序</a:t>
            </a:r>
            <a:endParaRPr lang="en-US" altLang="zh-CN" dirty="0" smtClean="0"/>
          </a:p>
          <a:p>
            <a:pPr marL="651510" indent="-514350">
              <a:buFont typeface="+mj-lt"/>
              <a:buAutoNum type="arabicPeriod"/>
            </a:pPr>
            <a:r>
              <a:rPr lang="zh-CN" altLang="en-US" dirty="0" smtClean="0"/>
              <a:t>二分法插入排序</a:t>
            </a:r>
            <a:endParaRPr lang="en-US" altLang="zh-CN" dirty="0" smtClean="0"/>
          </a:p>
          <a:p>
            <a:pPr marL="651510" indent="-514350">
              <a:buFont typeface="+mj-lt"/>
              <a:buAutoNum type="arabicPeriod"/>
            </a:pPr>
            <a:r>
              <a:rPr lang="zh-CN" altLang="en-US" dirty="0"/>
              <a:t>希</a:t>
            </a:r>
            <a:r>
              <a:rPr lang="zh-CN" altLang="en-US" dirty="0" smtClean="0"/>
              <a:t>尔排序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469" y="159369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插入排序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00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2060848"/>
            <a:ext cx="424847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算法优劣评定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48840"/>
            <a:ext cx="8229600" cy="4709160"/>
          </a:xfrm>
        </p:spPr>
        <p:txBody>
          <a:bodyPr/>
          <a:lstStyle/>
          <a:p>
            <a:r>
              <a:rPr lang="zh-CN" altLang="en-US" dirty="0" smtClean="0"/>
              <a:t>简单选择排序</a:t>
            </a:r>
            <a:endParaRPr lang="en-US" altLang="zh-CN" dirty="0" smtClean="0"/>
          </a:p>
          <a:p>
            <a:r>
              <a:rPr lang="zh-CN" altLang="en-US" dirty="0"/>
              <a:t>堆排序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5567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543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1224</TotalTime>
  <Words>39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顶峰</vt:lpstr>
      <vt:lpstr>算法—Algorithm</vt:lpstr>
      <vt:lpstr>PowerPoint 演示文稿</vt:lpstr>
      <vt:lpstr>算法运算要素</vt:lpstr>
      <vt:lpstr>算法优劣评定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算法—Algorithm</dc:title>
  <dc:creator>Administrator</dc:creator>
  <cp:lastModifiedBy>deeplm</cp:lastModifiedBy>
  <cp:revision>28</cp:revision>
  <dcterms:created xsi:type="dcterms:W3CDTF">2016-08-11T06:09:43Z</dcterms:created>
  <dcterms:modified xsi:type="dcterms:W3CDTF">2016-10-21T18:34:22Z</dcterms:modified>
</cp:coreProperties>
</file>